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6E88-7B1A-46E4-95F1-4814DADFE2C6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B773-8058-4D46-8C6B-B2224361D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1092-8CD0-4C3B-8EB8-EFBDB9D4328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4851-0E97-4419-AE38-61252BF9A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53000" y="0"/>
            <a:ext cx="41910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 6.04</a:t>
            </a:r>
            <a:br>
              <a:rPr lang="en-US" b="1" dirty="0" smtClean="0"/>
            </a:br>
            <a:r>
              <a:rPr lang="en-US" b="1" dirty="0" smtClean="0"/>
              <a:t>Landscape Design</a:t>
            </a:r>
            <a:endParaRPr lang="en-US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0" algn="l"/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1. What </a:t>
            </a:r>
            <a:r>
              <a:rPr lang="en-US" dirty="0">
                <a:solidFill>
                  <a:srgbClr val="000000"/>
                </a:solidFill>
                <a:ea typeface="Calibri"/>
                <a:cs typeface="Comic Sans MS"/>
              </a:rPr>
              <a:t>is a landscape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724400" cy="990600"/>
          </a:xfrm>
        </p:spPr>
        <p:txBody>
          <a:bodyPr/>
          <a:lstStyle/>
          <a:p>
            <a:r>
              <a:rPr lang="en-US" dirty="0" smtClean="0"/>
              <a:t>The outdoor living space.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882" t="33333" r="30327" b="11752"/>
          <a:stretch>
            <a:fillRect/>
          </a:stretch>
        </p:blipFill>
        <p:spPr bwMode="auto">
          <a:xfrm>
            <a:off x="304800" y="30480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8005" t="34615" r="32699" b="10043"/>
          <a:stretch>
            <a:fillRect/>
          </a:stretch>
        </p:blipFill>
        <p:spPr bwMode="auto">
          <a:xfrm>
            <a:off x="4800600" y="19812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2. What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omic Sans MS"/>
              </a:rPr>
              <a:t>are some of the goals that might need </a:t>
            </a:r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/>
            </a:r>
            <a:b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</a:br>
            <a:r>
              <a:rPr lang="en-US" sz="3600" dirty="0">
                <a:solidFill>
                  <a:srgbClr val="000000"/>
                </a:solidFill>
                <a:ea typeface="Calibri"/>
                <a:cs typeface="Comic Sans MS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    to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omic Sans MS"/>
              </a:rPr>
              <a:t>be considered when planning a landscape</a:t>
            </a:r>
            <a:r>
              <a:rPr lang="en-US" sz="3600" dirty="0" smtClean="0">
                <a:solidFill>
                  <a:srgbClr val="000000"/>
                </a:solidFill>
                <a:ea typeface="Calibri"/>
                <a:cs typeface="Comic Sans M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15200" cy="838200"/>
          </a:xfrm>
        </p:spPr>
        <p:txBody>
          <a:bodyPr/>
          <a:lstStyle/>
          <a:p>
            <a:r>
              <a:rPr lang="en-US" dirty="0" smtClean="0"/>
              <a:t>Recreation and entertainment.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824" t="27350" r="36745" b="29987"/>
          <a:stretch>
            <a:fillRect/>
          </a:stretch>
        </p:blipFill>
        <p:spPr bwMode="auto">
          <a:xfrm>
            <a:off x="304800" y="2971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0572" t="30983" r="30969" b="14744"/>
          <a:stretch>
            <a:fillRect/>
          </a:stretch>
        </p:blipFill>
        <p:spPr bwMode="auto">
          <a:xfrm>
            <a:off x="5029200" y="2667000"/>
            <a:ext cx="38968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2209800" cy="1066800"/>
          </a:xfrm>
        </p:spPr>
        <p:txBody>
          <a:bodyPr/>
          <a:lstStyle/>
          <a:p>
            <a:r>
              <a:rPr lang="en-US" dirty="0" smtClean="0"/>
              <a:t>Privacy.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345" t="26068" r="30808" b="18590"/>
          <a:stretch>
            <a:fillRect/>
          </a:stretch>
        </p:blipFill>
        <p:spPr bwMode="auto">
          <a:xfrm>
            <a:off x="304800" y="3200400"/>
            <a:ext cx="45060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7363" t="16239" r="30969" b="5342"/>
          <a:stretch>
            <a:fillRect/>
          </a:stretch>
        </p:blipFill>
        <p:spPr bwMode="auto">
          <a:xfrm>
            <a:off x="4953000" y="381000"/>
            <a:ext cx="39570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2209800" cy="685800"/>
          </a:xfrm>
        </p:spPr>
        <p:txBody>
          <a:bodyPr/>
          <a:lstStyle/>
          <a:p>
            <a:r>
              <a:rPr lang="en-US" dirty="0" smtClean="0"/>
              <a:t>Comfort.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720" t="27564" r="37708" b="18376"/>
          <a:stretch>
            <a:fillRect/>
          </a:stretch>
        </p:blipFill>
        <p:spPr bwMode="auto">
          <a:xfrm>
            <a:off x="228600" y="34290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4205" t="27350" r="36103" b="21154"/>
          <a:stretch>
            <a:fillRect/>
          </a:stretch>
        </p:blipFill>
        <p:spPr bwMode="auto">
          <a:xfrm>
            <a:off x="4572000" y="228600"/>
            <a:ext cx="42601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114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Beauty and creativity.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6721" t="29060" r="30648" b="14316"/>
          <a:stretch>
            <a:fillRect/>
          </a:stretch>
        </p:blipFill>
        <p:spPr bwMode="auto">
          <a:xfrm>
            <a:off x="5181600" y="228600"/>
            <a:ext cx="37160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282" t="31838" r="37387" b="19595"/>
          <a:stretch>
            <a:fillRect/>
          </a:stretch>
        </p:blipFill>
        <p:spPr bwMode="auto">
          <a:xfrm>
            <a:off x="381000" y="3200400"/>
            <a:ext cx="5715000" cy="34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1981200" cy="685800"/>
          </a:xfrm>
        </p:spPr>
        <p:txBody>
          <a:bodyPr/>
          <a:lstStyle/>
          <a:p>
            <a:r>
              <a:rPr lang="en-US" dirty="0" smtClean="0"/>
              <a:t>Safety.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34375" r="32031" b="14583"/>
          <a:stretch>
            <a:fillRect/>
          </a:stretch>
        </p:blipFill>
        <p:spPr bwMode="auto">
          <a:xfrm>
            <a:off x="1295400" y="838200"/>
            <a:ext cx="7206342" cy="56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962400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Ease of maintenance.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188" t="36458" r="31250" b="9375"/>
          <a:stretch>
            <a:fillRect/>
          </a:stretch>
        </p:blipFill>
        <p:spPr bwMode="auto">
          <a:xfrm>
            <a:off x="4800600" y="152400"/>
            <a:ext cx="4158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 l="2437" t="27350" r="36264" b="19445"/>
          <a:stretch>
            <a:fillRect/>
          </a:stretch>
        </p:blipFill>
        <p:spPr bwMode="auto">
          <a:xfrm>
            <a:off x="152400" y="2133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georgiasprinklers.com/wp-content/uploads/2012/12/Newnan-GA-Landscape-Irrig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89566"/>
            <a:ext cx="3590925" cy="23826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</TotalTime>
  <Words>43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Objective 6.04 Landscape Design</vt:lpstr>
      <vt:lpstr>1. What is a landscape?</vt:lpstr>
      <vt:lpstr>2. What are some of the goals that might need       to be considered when planning a landscape?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</cp:lastModifiedBy>
  <cp:revision>51</cp:revision>
  <dcterms:created xsi:type="dcterms:W3CDTF">2013-05-19T23:51:35Z</dcterms:created>
  <dcterms:modified xsi:type="dcterms:W3CDTF">2014-05-19T12:34:49Z</dcterms:modified>
</cp:coreProperties>
</file>