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94" r:id="rId3"/>
    <p:sldId id="396" r:id="rId4"/>
    <p:sldId id="397" r:id="rId5"/>
    <p:sldId id="424" r:id="rId6"/>
    <p:sldId id="398" r:id="rId7"/>
    <p:sldId id="399" r:id="rId8"/>
    <p:sldId id="425" r:id="rId9"/>
    <p:sldId id="335" r:id="rId10"/>
    <p:sldId id="401" r:id="rId11"/>
    <p:sldId id="423" r:id="rId12"/>
    <p:sldId id="402" r:id="rId13"/>
    <p:sldId id="417" r:id="rId14"/>
    <p:sldId id="403" r:id="rId15"/>
    <p:sldId id="339" r:id="rId16"/>
    <p:sldId id="420" r:id="rId17"/>
    <p:sldId id="429" r:id="rId18"/>
    <p:sldId id="340" r:id="rId19"/>
    <p:sldId id="341" r:id="rId20"/>
    <p:sldId id="427" r:id="rId21"/>
    <p:sldId id="426" r:id="rId22"/>
    <p:sldId id="342" r:id="rId23"/>
    <p:sldId id="343" r:id="rId24"/>
    <p:sldId id="428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3298" autoAdjust="0"/>
  </p:normalViewPr>
  <p:slideViewPr>
    <p:cSldViewPr>
      <p:cViewPr>
        <p:scale>
          <a:sx n="60" d="100"/>
          <a:sy n="60" d="100"/>
        </p:scale>
        <p:origin x="-142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47F288-77FA-436A-9351-8E256C265471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C33194-BF8A-4B21-8C2F-4DA52DA8E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12D7A-775B-4634-9C97-4DECDC8D4466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4DEFE-51BB-486C-ADDA-F9C61B0781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B3CB8-E57F-4FE9-B26F-5F0FDF1268D4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B3CB8-E57F-4FE9-B26F-5F0FDF1268D4}" type="datetimeFigureOut">
              <a:rPr lang="en-US" smtClean="0"/>
              <a:pPr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1EF73-0CEB-4A87-838C-D3CF192C49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Objective 6.01</a:t>
            </a:r>
            <a:br>
              <a:rPr lang="en-US" dirty="0" smtClean="0"/>
            </a:br>
            <a:r>
              <a:rPr lang="en-US" dirty="0" smtClean="0"/>
              <a:t>Mid 20</a:t>
            </a:r>
            <a:r>
              <a:rPr lang="en-US" baseline="30000" dirty="0" smtClean="0"/>
              <a:t>th</a:t>
            </a:r>
            <a:r>
              <a:rPr lang="en-US" dirty="0" smtClean="0"/>
              <a:t> Century to Present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Postwar modern</a:t>
            </a:r>
          </a:p>
          <a:p>
            <a:pPr marL="1371600" lvl="2" indent="-571500">
              <a:buFont typeface="+mj-lt"/>
              <a:buAutoNum type="alphaUcPeriod"/>
            </a:pPr>
            <a:r>
              <a:rPr lang="en-US" sz="2800" dirty="0" smtClean="0"/>
              <a:t>Ranch </a:t>
            </a:r>
          </a:p>
          <a:p>
            <a:pPr marL="1371600" lvl="2" indent="-571500">
              <a:buFont typeface="+mj-lt"/>
              <a:buAutoNum type="alphaUcPeriod"/>
            </a:pPr>
            <a:r>
              <a:rPr lang="en-US" sz="2800" dirty="0" smtClean="0"/>
              <a:t>Contemporary </a:t>
            </a:r>
          </a:p>
          <a:p>
            <a:pPr marL="1371600" lvl="2" indent="-571500">
              <a:buFont typeface="+mj-lt"/>
              <a:buAutoNum type="alphaUcPeriod"/>
            </a:pPr>
            <a:r>
              <a:rPr lang="en-US" sz="2800" dirty="0" smtClean="0"/>
              <a:t>Split-level</a:t>
            </a:r>
          </a:p>
          <a:p>
            <a:pPr marL="1371600" lvl="2" indent="-571500">
              <a:buFont typeface="+mj-lt"/>
              <a:buAutoNum type="alphaUcPeriod"/>
            </a:pPr>
            <a:r>
              <a:rPr lang="en-US" sz="2800" dirty="0" smtClean="0"/>
              <a:t>Shed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Traditional 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Innovative</a:t>
            </a:r>
          </a:p>
          <a:p>
            <a:pPr marL="1371600" lvl="2" indent="-571500">
              <a:buFont typeface="+mj-lt"/>
              <a:buAutoNum type="alphaUcPeriod"/>
            </a:pPr>
            <a:r>
              <a:rPr lang="en-US" sz="2800" dirty="0" smtClean="0"/>
              <a:t>A-Frame </a:t>
            </a:r>
          </a:p>
          <a:p>
            <a:pPr marL="1371600" lvl="2" indent="-571500">
              <a:buFont typeface="+mj-lt"/>
              <a:buAutoNum type="alphaUcPeriod"/>
            </a:pPr>
            <a:r>
              <a:rPr lang="en-US" sz="2800" dirty="0" smtClean="0"/>
              <a:t>Geodesic dome</a:t>
            </a:r>
            <a:endParaRPr lang="en-U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Post-War Modern: Split Level</a:t>
            </a:r>
            <a:endParaRPr lang="en-US" dirty="0"/>
          </a:p>
        </p:txBody>
      </p:sp>
      <p:pic>
        <p:nvPicPr>
          <p:cNvPr id="3" name="Picture 2" descr="1970_split_lev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8537714" cy="589102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Post-War Modern: Split Level</a:t>
            </a:r>
            <a:endParaRPr lang="en-US" dirty="0"/>
          </a:p>
        </p:txBody>
      </p:sp>
      <p:pic>
        <p:nvPicPr>
          <p:cNvPr id="5" name="Picture 4" descr="SplitLevelRanchiStock000003438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819150"/>
            <a:ext cx="7848600" cy="58864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realtormag.realtor.org/sites/realtormag.realtor.org/files/ARCH-RES_shed.jpg?13101606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0" y="1905000"/>
            <a:ext cx="4667250" cy="2667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Mid 20</a:t>
            </a:r>
            <a:r>
              <a:rPr lang="en-US" baseline="30000" dirty="0" smtClean="0"/>
              <a:t>th</a:t>
            </a:r>
            <a:r>
              <a:rPr lang="en-US" dirty="0" smtClean="0"/>
              <a:t> Century to Present: Shed Homes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4114800" cy="556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Roof line is made up of a combination of steeply pitched shed roofs</a:t>
            </a:r>
          </a:p>
          <a:p>
            <a:r>
              <a:rPr lang="en-US" dirty="0" smtClean="0"/>
              <a:t>Usually wood shingle or board sliding applied horizontally, vertically, or diagonally</a:t>
            </a:r>
          </a:p>
          <a:p>
            <a:r>
              <a:rPr lang="en-US" dirty="0" smtClean="0"/>
              <a:t>Windows are normally small and placed asymmetrically.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Post-War Modern: Shed Homes</a:t>
            </a:r>
            <a:endParaRPr lang="en-US" dirty="0"/>
          </a:p>
        </p:txBody>
      </p:sp>
      <p:pic>
        <p:nvPicPr>
          <p:cNvPr id="6" name="Picture 5" descr="contemporary-exteri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38200"/>
            <a:ext cx="7315200" cy="58521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Post-War Modern: Shed Homes</a:t>
            </a:r>
            <a:endParaRPr lang="en-US" dirty="0"/>
          </a:p>
        </p:txBody>
      </p:sp>
      <p:pic>
        <p:nvPicPr>
          <p:cNvPr id="7" name="Picture 6" descr="modern-garage-and-sh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838200"/>
            <a:ext cx="7924800" cy="5943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Mid 20</a:t>
            </a:r>
            <a:r>
              <a:rPr lang="en-US" baseline="30000" dirty="0" smtClean="0"/>
              <a:t>th</a:t>
            </a:r>
            <a:r>
              <a:rPr lang="en-US" dirty="0" smtClean="0"/>
              <a:t> Century: Traditional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581400" cy="2438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After the WWII anyone was able to buy a house</a:t>
            </a:r>
          </a:p>
          <a:p>
            <a:r>
              <a:rPr lang="en-US" sz="3600" dirty="0" smtClean="0"/>
              <a:t>Basic and small</a:t>
            </a:r>
          </a:p>
          <a:p>
            <a:r>
              <a:rPr lang="en-US" sz="3600" dirty="0" smtClean="0"/>
              <a:t>1 or 2 stories</a:t>
            </a:r>
          </a:p>
          <a:p>
            <a:r>
              <a:rPr lang="en-US" sz="3600" dirty="0" smtClean="0"/>
              <a:t>Has a long drive way</a:t>
            </a:r>
          </a:p>
        </p:txBody>
      </p:sp>
      <p:pic>
        <p:nvPicPr>
          <p:cNvPr id="6" name="Picture 5" descr="1950s floor plan and rendering of Minimal Traditional modern style house called Nosegay"/>
          <p:cNvPicPr/>
          <p:nvPr/>
        </p:nvPicPr>
        <p:blipFill>
          <a:blip r:embed="rId2" cstate="print">
            <a:grayscl/>
          </a:blip>
          <a:srcRect l="30926" t="14480" r="12135" b="42986"/>
          <a:stretch>
            <a:fillRect/>
          </a:stretch>
        </p:blipFill>
        <p:spPr bwMode="auto">
          <a:xfrm>
            <a:off x="4572000" y="2514600"/>
            <a:ext cx="406538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Mid 20</a:t>
            </a:r>
            <a:r>
              <a:rPr lang="en-US" baseline="30000" dirty="0" smtClean="0"/>
              <a:t>th</a:t>
            </a:r>
            <a:r>
              <a:rPr lang="en-US" dirty="0" smtClean="0"/>
              <a:t> Century: Traditional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123950"/>
            <a:ext cx="7239000" cy="54292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Mid 20</a:t>
            </a:r>
            <a:r>
              <a:rPr lang="en-US" baseline="30000" dirty="0" smtClean="0"/>
              <a:t>th</a:t>
            </a:r>
            <a:r>
              <a:rPr lang="en-US" dirty="0" smtClean="0"/>
              <a:t> Century: Traditional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143000"/>
            <a:ext cx="7416800" cy="5562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Mid 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 Innovative: A-Frame Homes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Gable roof that extends to ground level on two sides</a:t>
            </a:r>
          </a:p>
          <a:p>
            <a:r>
              <a:rPr lang="en-US" dirty="0" smtClean="0"/>
              <a:t>Eliminates the need for separate walls</a:t>
            </a:r>
          </a:p>
          <a:p>
            <a:r>
              <a:rPr lang="en-US" dirty="0" smtClean="0"/>
              <a:t>Odd interior space created by its design.</a:t>
            </a:r>
          </a:p>
          <a:p>
            <a:endParaRPr lang="en-US" dirty="0"/>
          </a:p>
        </p:txBody>
      </p:sp>
      <p:pic>
        <p:nvPicPr>
          <p:cNvPr id="13314" name="Picture 2" descr="http://nwjoinery.com/planbook/img/tall_a-fra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76400"/>
            <a:ext cx="3124200" cy="34934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Mid 20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Century Innovative: A-Frame Homes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a-frame-hous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5514" y="990600"/>
            <a:ext cx="7240286" cy="5715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4000" dirty="0" smtClean="0"/>
              <a:t>Post-War Modern: Ranch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4495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Asymmetrical</a:t>
            </a:r>
          </a:p>
          <a:p>
            <a:r>
              <a:rPr lang="en-US" dirty="0" smtClean="0"/>
              <a:t>Spreading, horizontal orientation</a:t>
            </a:r>
          </a:p>
          <a:p>
            <a:r>
              <a:rPr lang="en-US" dirty="0" smtClean="0"/>
              <a:t>Floor plan in a rectangular, L-, or U-shape</a:t>
            </a:r>
          </a:p>
          <a:p>
            <a:r>
              <a:rPr lang="en-US" dirty="0" smtClean="0"/>
              <a:t>Minimal ornamentation</a:t>
            </a:r>
          </a:p>
          <a:p>
            <a:r>
              <a:rPr lang="en-US" dirty="0" smtClean="0"/>
              <a:t>Attached garages.</a:t>
            </a:r>
          </a:p>
        </p:txBody>
      </p:sp>
      <p:pic>
        <p:nvPicPr>
          <p:cNvPr id="26626" name="Picture 2" descr="http://realtormag.realtor.org/sites/realtormag.realtor.org/files/ARCH-RES_ranch.jpg?1310658804"/>
          <p:cNvPicPr>
            <a:picLocks noChangeAspect="1" noChangeArrowheads="1"/>
          </p:cNvPicPr>
          <p:nvPr/>
        </p:nvPicPr>
        <p:blipFill>
          <a:blip r:embed="rId2" cstate="print"/>
          <a:srcRect t="60000" r="408"/>
          <a:stretch>
            <a:fillRect/>
          </a:stretch>
        </p:blipFill>
        <p:spPr bwMode="auto">
          <a:xfrm>
            <a:off x="4267200" y="2895600"/>
            <a:ext cx="4648200" cy="1066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Mid 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 Innovative: A-Frame Homes</a:t>
            </a:r>
            <a:endParaRPr lang="en-US" sz="3600" dirty="0"/>
          </a:p>
        </p:txBody>
      </p:sp>
      <p:pic>
        <p:nvPicPr>
          <p:cNvPr id="3" name="Picture 2" descr="Modern-AFrame-House-Triangular-Sha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732" y="838200"/>
            <a:ext cx="8454468" cy="5867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2895600" cy="3001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Mid 20</a:t>
            </a:r>
            <a:r>
              <a:rPr lang="en-US" baseline="30000" dirty="0" smtClean="0"/>
              <a:t>th</a:t>
            </a:r>
            <a:r>
              <a:rPr lang="en-US" dirty="0" smtClean="0"/>
              <a:t> Century Innovative: A-Frame Homes</a:t>
            </a:r>
            <a:endParaRPr lang="en-US" dirty="0"/>
          </a:p>
        </p:txBody>
      </p:sp>
      <p:pic>
        <p:nvPicPr>
          <p:cNvPr id="3" name="Picture 2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304801"/>
            <a:ext cx="5272658" cy="6352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odern"/>
          <p:cNvPicPr>
            <a:picLocks noChangeAspect="1" noChangeArrowheads="1"/>
          </p:cNvPicPr>
          <p:nvPr/>
        </p:nvPicPr>
        <p:blipFill>
          <a:blip r:embed="rId2" cstate="print"/>
          <a:srcRect l="41826" t="37288" r="2407" b="33898"/>
          <a:stretch>
            <a:fillRect/>
          </a:stretch>
        </p:blipFill>
        <p:spPr>
          <a:xfrm>
            <a:off x="4419600" y="2667000"/>
            <a:ext cx="4343400" cy="2637064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smtClean="0"/>
              <a:t>Mid 20</a:t>
            </a:r>
            <a:r>
              <a:rPr lang="en-US" sz="3600" b="0" baseline="30000" dirty="0" smtClean="0"/>
              <a:t>th</a:t>
            </a:r>
            <a:r>
              <a:rPr lang="en-US" sz="3600" b="0" dirty="0" smtClean="0"/>
              <a:t> Century Innovative: Geodesic Dome</a:t>
            </a:r>
            <a:endParaRPr lang="en-US" sz="36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4876800" cy="4786313"/>
          </a:xfrm>
        </p:spPr>
        <p:txBody>
          <a:bodyPr>
            <a:normAutofit/>
          </a:bodyPr>
          <a:lstStyle/>
          <a:p>
            <a:r>
              <a:rPr lang="en-US" dirty="0" smtClean="0"/>
              <a:t>Triangular frames joined to form a self-supporting roof and walls</a:t>
            </a:r>
          </a:p>
          <a:p>
            <a:r>
              <a:rPr lang="en-US" dirty="0" smtClean="0"/>
              <a:t>Metal or plastic covered by a flexible skin or rigid panels</a:t>
            </a:r>
          </a:p>
          <a:p>
            <a:r>
              <a:rPr lang="en-US" dirty="0" smtClean="0"/>
              <a:t>Low cost, energy-saving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Mid 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 Innovative: Geodesic Dome</a:t>
            </a:r>
            <a:endParaRPr lang="en-US" sz="3600" dirty="0"/>
          </a:p>
        </p:txBody>
      </p:sp>
      <p:pic>
        <p:nvPicPr>
          <p:cNvPr id="3" name="Picture 2" descr="Dome%20Home%20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8392886" cy="58750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Mid 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 Innovative: Geodesic Dome</a:t>
            </a:r>
            <a:endParaRPr lang="en-US" sz="3600" dirty="0"/>
          </a:p>
        </p:txBody>
      </p:sp>
      <p:pic>
        <p:nvPicPr>
          <p:cNvPr id="2050" name="Picture 2" descr="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29" y="762000"/>
            <a:ext cx="8382000" cy="5867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Post-War Modern: Ranch</a:t>
            </a:r>
            <a:endParaRPr lang="en-US" dirty="0"/>
          </a:p>
        </p:txBody>
      </p:sp>
      <p:pic>
        <p:nvPicPr>
          <p:cNvPr id="13314" name="Picture 2" descr="Architectural Style: Ra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8405919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Post-War Modern: Ranch</a:t>
            </a:r>
            <a:endParaRPr lang="en-US" dirty="0"/>
          </a:p>
        </p:txBody>
      </p:sp>
      <p:pic>
        <p:nvPicPr>
          <p:cNvPr id="4" name="Picture 3" descr="headerourHomesRan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32951"/>
            <a:ext cx="8760967" cy="494039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Post-War Modern: Ranch</a:t>
            </a:r>
            <a:endParaRPr lang="en-US" dirty="0"/>
          </a:p>
        </p:txBody>
      </p:sp>
      <p:pic>
        <p:nvPicPr>
          <p:cNvPr id="3" name="Picture 2" descr="headerourHomesRanc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524000"/>
            <a:ext cx="8918448" cy="5029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ealtormag.realtor.org/sites/realtormag.realtor.org/files/ARCH-RES_Contemporary_0.jpg?13101598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0" y="1905000"/>
            <a:ext cx="4667250" cy="2667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Post-War Modern: Contemporary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343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 particular shape or style</a:t>
            </a:r>
          </a:p>
          <a:p>
            <a:r>
              <a:rPr lang="en-US" dirty="0" smtClean="0"/>
              <a:t>Wide eaves</a:t>
            </a:r>
          </a:p>
          <a:p>
            <a:r>
              <a:rPr lang="en-US" dirty="0" smtClean="0"/>
              <a:t>Flat or low-pitched roofs </a:t>
            </a:r>
          </a:p>
          <a:p>
            <a:r>
              <a:rPr lang="en-US" dirty="0" smtClean="0"/>
              <a:t>Exposed supporting beams</a:t>
            </a:r>
          </a:p>
          <a:p>
            <a:r>
              <a:rPr lang="en-US" dirty="0" smtClean="0"/>
              <a:t>Unusual placement and shapes of windows.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Post-War Modern: Contemporary</a:t>
            </a:r>
            <a:endParaRPr lang="en-US" dirty="0"/>
          </a:p>
        </p:txBody>
      </p:sp>
      <p:pic>
        <p:nvPicPr>
          <p:cNvPr id="11266" name="Picture 2" descr="http://images.frontdoor.com/FDOOR/packages/home-styles/images/topics/contempor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758657" cy="4495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Post-War Modern: Contemporary</a:t>
            </a:r>
            <a:endParaRPr lang="en-US" dirty="0"/>
          </a:p>
        </p:txBody>
      </p:sp>
      <p:pic>
        <p:nvPicPr>
          <p:cNvPr id="3" name="Picture 2" descr="contemporary3_tcm12-314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20800"/>
            <a:ext cx="8001000" cy="5334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ealtormag.realtor.org/sites/realtormag.realtor.org/files/ARCH-RES_split_level.jpg?13430595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81200"/>
            <a:ext cx="4667250" cy="2667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Post-War Modern: Split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191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Has three or four levels</a:t>
            </a:r>
          </a:p>
          <a:p>
            <a:r>
              <a:rPr lang="en-US" dirty="0" smtClean="0"/>
              <a:t>Designed to take advantage of a sloping lot</a:t>
            </a:r>
          </a:p>
          <a:p>
            <a:r>
              <a:rPr lang="en-US" dirty="0" smtClean="0"/>
              <a:t>Provides the space of a ranch home without requiring as much land. 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310</Words>
  <Application>Microsoft Office PowerPoint</Application>
  <PresentationFormat>On-screen Show (4:3)</PresentationFormat>
  <Paragraphs>59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Objective 6.01 Mid 20th Century to Present</vt:lpstr>
      <vt:lpstr>Post-War Modern: Ranch</vt:lpstr>
      <vt:lpstr>Post-War Modern: Ranch</vt:lpstr>
      <vt:lpstr>Post-War Modern: Ranch</vt:lpstr>
      <vt:lpstr>Post-War Modern: Ranch</vt:lpstr>
      <vt:lpstr>Post-War Modern: Contemporary</vt:lpstr>
      <vt:lpstr>Post-War Modern: Contemporary</vt:lpstr>
      <vt:lpstr>Post-War Modern: Contemporary</vt:lpstr>
      <vt:lpstr>Post-War Modern: Split Level</vt:lpstr>
      <vt:lpstr>Post-War Modern: Split Level</vt:lpstr>
      <vt:lpstr>Post-War Modern: Split Level</vt:lpstr>
      <vt:lpstr>Mid 20th Century to Present: Shed Homes</vt:lpstr>
      <vt:lpstr>Post-War Modern: Shed Homes</vt:lpstr>
      <vt:lpstr>Post-War Modern: Shed Homes</vt:lpstr>
      <vt:lpstr>Mid 20th Century: Traditional</vt:lpstr>
      <vt:lpstr>Mid 20th Century: Traditional</vt:lpstr>
      <vt:lpstr>Mid 20th Century: Traditional</vt:lpstr>
      <vt:lpstr>Mid 20th Century Innovative: A-Frame Homes</vt:lpstr>
      <vt:lpstr>Mid 20th Century Innovative: A-Frame Homes </vt:lpstr>
      <vt:lpstr>Mid 20th Century Innovative: A-Frame Homes</vt:lpstr>
      <vt:lpstr>Mid 20th Century Innovative: A-Frame Homes</vt:lpstr>
      <vt:lpstr>Mid 20th Century Innovative: Geodesic Dome</vt:lpstr>
      <vt:lpstr>Mid 20th Century Innovative: Geodesic Dome</vt:lpstr>
      <vt:lpstr>Mid 20th Century Innovative: Geodesic Dome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student370</dc:creator>
  <cp:lastModifiedBy>Janet Ivey</cp:lastModifiedBy>
  <cp:revision>98</cp:revision>
  <dcterms:created xsi:type="dcterms:W3CDTF">2013-03-13T00:12:18Z</dcterms:created>
  <dcterms:modified xsi:type="dcterms:W3CDTF">2013-11-08T16:09:30Z</dcterms:modified>
</cp:coreProperties>
</file>