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57" r:id="rId3"/>
    <p:sldId id="366" r:id="rId4"/>
    <p:sldId id="258" r:id="rId5"/>
    <p:sldId id="259" r:id="rId6"/>
    <p:sldId id="367" r:id="rId7"/>
    <p:sldId id="369" r:id="rId8"/>
    <p:sldId id="261" r:id="rId9"/>
    <p:sldId id="260" r:id="rId10"/>
    <p:sldId id="368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987" autoAdjust="0"/>
    <p:restoredTop sz="93298" autoAdjust="0"/>
  </p:normalViewPr>
  <p:slideViewPr>
    <p:cSldViewPr>
      <p:cViewPr>
        <p:scale>
          <a:sx n="80" d="100"/>
          <a:sy n="80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47F288-77FA-436A-9351-8E256C26547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C33194-BF8A-4B21-8C2F-4DA52DA8EB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8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12D7A-775B-4634-9C97-4DECDC8D4466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4DEFE-51BB-486C-ADDA-F9C61B078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3CB8-E57F-4FE9-B26F-5F0FDF1268D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F:\Interior%20Design%202\6.01%20Architectural%20styles\Visit%20the%20Mesa%20Verde%20in%20Colorado,%20United%20States%20video%20from%20Answers.com%20Videos2.wmv" TargetMode="External"/><Relationship Id="rId1" Type="http://schemas.microsoft.com/office/2007/relationships/media" Target="file:///F:\Interior%20Design%202\6.01%20Architectural%20styles\Visit%20the%20Mesa%20Verde%20in%20Colorado,%20United%20States%20video%20from%20Answers.com%20Videos2.wmv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aramond" pitchFamily="18" charset="0"/>
              </a:rPr>
              <a:t>Objective </a:t>
            </a:r>
            <a:r>
              <a:rPr lang="en-US" dirty="0" smtClean="0">
                <a:latin typeface="Garamond" pitchFamily="18" charset="0"/>
              </a:rPr>
              <a:t>6.01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Native </a:t>
            </a:r>
            <a:r>
              <a:rPr lang="en-US" dirty="0" smtClean="0">
                <a:latin typeface="Garamond" pitchFamily="18" charset="0"/>
              </a:rPr>
              <a:t>American </a:t>
            </a:r>
            <a:r>
              <a:rPr lang="en-US" dirty="0" smtClean="0">
                <a:latin typeface="Garamond" pitchFamily="18" charset="0"/>
              </a:rPr>
              <a:t>Housing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0" indent="-571500">
              <a:buFont typeface="+mj-lt"/>
              <a:buAutoNum type="romanUcPeriod"/>
            </a:pPr>
            <a:r>
              <a:rPr lang="en-US" sz="4000" dirty="0" smtClean="0">
                <a:latin typeface="Garamond" pitchFamily="18" charset="0"/>
              </a:rPr>
              <a:t>Native American Housing</a:t>
            </a:r>
          </a:p>
          <a:p>
            <a:pPr marL="1371600" lvl="2" indent="-571500">
              <a:buFont typeface="+mj-lt"/>
              <a:buAutoNum type="alphaUcPeriod"/>
            </a:pPr>
            <a:r>
              <a:rPr lang="en-US" sz="4000" dirty="0" smtClean="0">
                <a:latin typeface="Garamond" pitchFamily="18" charset="0"/>
              </a:rPr>
              <a:t>Tepee</a:t>
            </a:r>
          </a:p>
          <a:p>
            <a:pPr marL="1371600" lvl="2" indent="-571500">
              <a:buFont typeface="+mj-lt"/>
              <a:buAutoNum type="alphaUcPeriod"/>
            </a:pPr>
            <a:r>
              <a:rPr lang="en-US" sz="4000" smtClean="0">
                <a:latin typeface="Garamond" pitchFamily="18" charset="0"/>
              </a:rPr>
              <a:t>Pueblo (adobe)</a:t>
            </a:r>
            <a:endParaRPr lang="en-US" sz="4000" dirty="0" smtClean="0">
              <a:latin typeface="Garamond" pitchFamily="18" charset="0"/>
            </a:endParaRPr>
          </a:p>
          <a:p>
            <a:pPr marL="1371600" lvl="2" indent="-571500">
              <a:buFont typeface="+mj-lt"/>
              <a:buAutoNum type="alphaUcPeriod"/>
            </a:pPr>
            <a:r>
              <a:rPr lang="en-US" sz="4000" dirty="0" smtClean="0">
                <a:latin typeface="Garamond" pitchFamily="18" charset="0"/>
              </a:rPr>
              <a:t>Wigwam</a:t>
            </a:r>
          </a:p>
          <a:p>
            <a:pPr marL="1371600" lvl="2" indent="-571500">
              <a:buFont typeface="+mj-lt"/>
              <a:buAutoNum type="alphaUcPeriod"/>
            </a:pPr>
            <a:r>
              <a:rPr lang="en-US" sz="4000" dirty="0" smtClean="0">
                <a:latin typeface="Garamond" pitchFamily="18" charset="0"/>
              </a:rPr>
              <a:t>Longhouse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>
                <a:latin typeface="Garamond" pitchFamily="18" charset="0"/>
              </a:rPr>
              <a:t>Wigwam and Longhouse – Northeast</a:t>
            </a:r>
            <a:br>
              <a:rPr lang="en-US" b="1" dirty="0" smtClean="0">
                <a:latin typeface="Garamond" pitchFamily="18" charset="0"/>
              </a:rPr>
            </a:br>
            <a:r>
              <a:rPr lang="en-US" sz="3100" dirty="0" smtClean="0">
                <a:latin typeface="Garamond" pitchFamily="18" charset="0"/>
              </a:rPr>
              <a:t>Maine</a:t>
            </a:r>
            <a:r>
              <a:rPr lang="en-US" sz="3100" dirty="0" smtClean="0">
                <a:latin typeface="Garamond" pitchFamily="18" charset="0"/>
              </a:rPr>
              <a:t>, New Hampshire, Vermont, Massachusetts, </a:t>
            </a:r>
            <a:r>
              <a:rPr lang="en-US" sz="3100" dirty="0">
                <a:latin typeface="Garamond" pitchFamily="18" charset="0"/>
              </a:rPr>
              <a:t>R</a:t>
            </a:r>
            <a:r>
              <a:rPr lang="en-US" sz="3100" dirty="0" smtClean="0">
                <a:latin typeface="Garamond" pitchFamily="18" charset="0"/>
              </a:rPr>
              <a:t>hode Island, </a:t>
            </a:r>
            <a:r>
              <a:rPr lang="en-US" sz="3100" dirty="0">
                <a:latin typeface="Garamond" pitchFamily="18" charset="0"/>
              </a:rPr>
              <a:t>New </a:t>
            </a:r>
            <a:r>
              <a:rPr lang="en-US" sz="3100" dirty="0" smtClean="0">
                <a:latin typeface="Garamond" pitchFamily="18" charset="0"/>
              </a:rPr>
              <a:t>York, Connecticut,</a:t>
            </a:r>
            <a:r>
              <a:rPr lang="en-US" sz="3100" dirty="0">
                <a:latin typeface="Garamond" pitchFamily="18" charset="0"/>
              </a:rPr>
              <a:t> </a:t>
            </a:r>
            <a:r>
              <a:rPr lang="en-US" sz="3100" dirty="0" smtClean="0">
                <a:latin typeface="Garamond" pitchFamily="18" charset="0"/>
              </a:rPr>
              <a:t>Pennsylvania, New </a:t>
            </a:r>
            <a:r>
              <a:rPr lang="en-US" sz="3100" dirty="0" smtClean="0">
                <a:latin typeface="Garamond" pitchFamily="18" charset="0"/>
              </a:rPr>
              <a:t>Jersey</a:t>
            </a:r>
            <a:endParaRPr lang="en-US" sz="3100" dirty="0"/>
          </a:p>
        </p:txBody>
      </p:sp>
      <p:pic>
        <p:nvPicPr>
          <p:cNvPr id="8" name="Picture 2" descr="http://i.infopls.com/images/states_imgmap.gif"/>
          <p:cNvPicPr>
            <a:picLocks noChangeAspect="1" noChangeArrowheads="1"/>
          </p:cNvPicPr>
          <p:nvPr/>
        </p:nvPicPr>
        <p:blipFill rotWithShape="1">
          <a:blip r:embed="rId2" cstate="print"/>
          <a:srcRect l="63261" t="4380" b="41828"/>
          <a:stretch/>
        </p:blipFill>
        <p:spPr bwMode="auto">
          <a:xfrm>
            <a:off x="2362200" y="1659038"/>
            <a:ext cx="4849091" cy="4881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557327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 pitchFamily="18" charset="0"/>
              </a:rPr>
              <a:t>Tipi, teepee, or tepee 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39624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aramond" pitchFamily="18" charset="0"/>
              </a:rPr>
              <a:t>3 or 4 poles lashed together at the top to form a cone shape then covered with hides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aramond" pitchFamily="18" charset="0"/>
              </a:rPr>
              <a:t>Portable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aramond" pitchFamily="18" charset="0"/>
              </a:rPr>
              <a:t>Entrance </a:t>
            </a:r>
            <a:r>
              <a:rPr lang="en-US" sz="2800" dirty="0">
                <a:latin typeface="Garamond" pitchFamily="18" charset="0"/>
              </a:rPr>
              <a:t>faced east </a:t>
            </a:r>
            <a:r>
              <a:rPr lang="en-US" sz="2800" dirty="0" smtClean="0">
                <a:latin typeface="Garamond" pitchFamily="18" charset="0"/>
              </a:rPr>
              <a:t>to get the </a:t>
            </a:r>
            <a:r>
              <a:rPr lang="en-US" sz="2800" dirty="0">
                <a:latin typeface="Garamond" pitchFamily="18" charset="0"/>
              </a:rPr>
              <a:t>morning </a:t>
            </a:r>
            <a:r>
              <a:rPr lang="en-US" sz="2800" dirty="0" smtClean="0">
                <a:latin typeface="Garamond" pitchFamily="18" charset="0"/>
              </a:rPr>
              <a:t>sun.</a:t>
            </a:r>
          </a:p>
        </p:txBody>
      </p:sp>
      <p:pic>
        <p:nvPicPr>
          <p:cNvPr id="4" name="Picture 3" descr="tep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143000"/>
            <a:ext cx="3962400" cy="52832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447800"/>
          </a:xfrm>
        </p:spPr>
        <p:txBody>
          <a:bodyPr>
            <a:noAutofit/>
          </a:bodyPr>
          <a:lstStyle/>
          <a:p>
            <a:pPr marL="0" indent="0"/>
            <a:r>
              <a:rPr lang="en-US" sz="4000" b="1" dirty="0" smtClean="0">
                <a:latin typeface="Garamond" pitchFamily="18" charset="0"/>
              </a:rPr>
              <a:t>Tipi, teepee, or tepee - Great Plains </a:t>
            </a:r>
            <a:r>
              <a:rPr lang="en-US" sz="2800" dirty="0" smtClean="0">
                <a:latin typeface="Garamond" pitchFamily="18" charset="0"/>
              </a:rPr>
              <a:t>(Montana</a:t>
            </a:r>
            <a:r>
              <a:rPr lang="en-US" sz="2800" dirty="0" smtClean="0">
                <a:latin typeface="Garamond" pitchFamily="18" charset="0"/>
              </a:rPr>
              <a:t>, </a:t>
            </a:r>
            <a:r>
              <a:rPr lang="en-US" sz="2800" dirty="0" smtClean="0">
                <a:latin typeface="Garamond" pitchFamily="18" charset="0"/>
              </a:rPr>
              <a:t>Wyoming, </a:t>
            </a:r>
            <a:r>
              <a:rPr lang="en-US" sz="2800" dirty="0">
                <a:latin typeface="Garamond" pitchFamily="18" charset="0"/>
              </a:rPr>
              <a:t>Colorado</a:t>
            </a:r>
            <a:r>
              <a:rPr lang="en-US" sz="2800" dirty="0" smtClean="0">
                <a:latin typeface="Garamond" pitchFamily="18" charset="0"/>
              </a:rPr>
              <a:t>, New </a:t>
            </a:r>
            <a:r>
              <a:rPr lang="en-US" sz="2800" dirty="0" smtClean="0">
                <a:latin typeface="Garamond" pitchFamily="18" charset="0"/>
              </a:rPr>
              <a:t>Mexico, North Dakota, South Dakota, </a:t>
            </a:r>
            <a:r>
              <a:rPr lang="en-US" sz="2800" dirty="0">
                <a:latin typeface="Garamond" pitchFamily="18" charset="0"/>
              </a:rPr>
              <a:t>Nebraska, Kansas, </a:t>
            </a:r>
            <a:r>
              <a:rPr lang="en-US" sz="2800" dirty="0" smtClean="0">
                <a:latin typeface="Garamond" pitchFamily="18" charset="0"/>
              </a:rPr>
              <a:t>Oklahoma</a:t>
            </a:r>
            <a:r>
              <a:rPr lang="en-US" sz="2800" dirty="0" smtClean="0">
                <a:latin typeface="Garamond" pitchFamily="18" charset="0"/>
              </a:rPr>
              <a:t>)</a:t>
            </a:r>
            <a:endParaRPr lang="en-US" sz="2800" dirty="0">
              <a:latin typeface="Garamond" pitchFamily="18" charset="0"/>
            </a:endParaRPr>
          </a:p>
        </p:txBody>
      </p:sp>
      <p:pic>
        <p:nvPicPr>
          <p:cNvPr id="6" name="Picture 2" descr="http://i.infopls.com/images/states_imgmap.gif"/>
          <p:cNvPicPr>
            <a:picLocks noChangeAspect="1" noChangeArrowheads="1"/>
          </p:cNvPicPr>
          <p:nvPr/>
        </p:nvPicPr>
        <p:blipFill rotWithShape="1">
          <a:blip r:embed="rId2" cstate="print"/>
          <a:srcRect l="16953" t="4508" r="46862" b="32152"/>
          <a:stretch/>
        </p:blipFill>
        <p:spPr bwMode="auto">
          <a:xfrm>
            <a:off x="2514600" y="1828800"/>
            <a:ext cx="4051465" cy="4875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884020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 pitchFamily="18" charset="0"/>
              </a:rPr>
              <a:t>Pueblo 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762000"/>
            <a:ext cx="7772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800" dirty="0" smtClean="0">
                <a:latin typeface="Garamond" pitchFamily="18" charset="0"/>
              </a:rPr>
              <a:t>Multi-level homes built on top of each other into cliffs, caves, and on level </a:t>
            </a:r>
            <a:r>
              <a:rPr lang="en-US" sz="2800" dirty="0" smtClean="0">
                <a:latin typeface="Garamond" pitchFamily="18" charset="0"/>
              </a:rPr>
              <a:t>ground</a:t>
            </a:r>
            <a:endParaRPr lang="en-US" sz="2800" dirty="0" smtClean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dirty="0" smtClean="0">
                <a:latin typeface="Garamond" pitchFamily="18" charset="0"/>
              </a:rPr>
              <a:t>Made from adobe bricks.</a:t>
            </a:r>
          </a:p>
          <a:p>
            <a:pPr marL="342900" indent="-342900"/>
            <a:endParaRPr lang="en-US" dirty="0"/>
          </a:p>
        </p:txBody>
      </p:sp>
      <p:pic>
        <p:nvPicPr>
          <p:cNvPr id="8" name="Picture 7" descr="adobe 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3443" y="2249700"/>
            <a:ext cx="6076557" cy="45321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 pitchFamily="18" charset="0"/>
              </a:rPr>
              <a:t>Adobe (means “mud brick”)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aramond" pitchFamily="18" charset="0"/>
              </a:rPr>
              <a:t>Made </a:t>
            </a:r>
            <a:r>
              <a:rPr lang="en-US" sz="2800" dirty="0">
                <a:latin typeface="Garamond" pitchFamily="18" charset="0"/>
              </a:rPr>
              <a:t>from sand, clay, water, </a:t>
            </a:r>
            <a:r>
              <a:rPr lang="en-US" sz="2800" dirty="0" smtClean="0">
                <a:latin typeface="Garamond" pitchFamily="18" charset="0"/>
              </a:rPr>
              <a:t>and organic material 	(</a:t>
            </a:r>
            <a:r>
              <a:rPr lang="en-US" sz="2800" dirty="0">
                <a:latin typeface="Garamond" pitchFamily="18" charset="0"/>
              </a:rPr>
              <a:t>sticks, straw, and/or manure), which </a:t>
            </a:r>
            <a:r>
              <a:rPr lang="en-US" sz="2800" dirty="0" smtClean="0">
                <a:latin typeface="Garamond" pitchFamily="18" charset="0"/>
              </a:rPr>
              <a:t>builders </a:t>
            </a:r>
            <a:r>
              <a:rPr lang="en-US" sz="2800" dirty="0">
                <a:latin typeface="Garamond" pitchFamily="18" charset="0"/>
              </a:rPr>
              <a:t>shape </a:t>
            </a:r>
            <a:r>
              <a:rPr lang="en-US" sz="2800" dirty="0" smtClean="0">
                <a:latin typeface="Garamond" pitchFamily="18" charset="0"/>
              </a:rPr>
              <a:t>	into bricks and </a:t>
            </a:r>
            <a:r>
              <a:rPr lang="en-US" sz="2800" dirty="0">
                <a:latin typeface="Garamond" pitchFamily="18" charset="0"/>
              </a:rPr>
              <a:t>dry in the </a:t>
            </a:r>
            <a:r>
              <a:rPr lang="en-US" sz="2800" dirty="0" smtClean="0">
                <a:latin typeface="Garamond" pitchFamily="18" charset="0"/>
              </a:rPr>
              <a:t>sun</a:t>
            </a:r>
            <a:endParaRPr lang="en-US" sz="2800" dirty="0">
              <a:latin typeface="Garamond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aramond" pitchFamily="18" charset="0"/>
              </a:rPr>
              <a:t>Extremely durable </a:t>
            </a:r>
            <a:r>
              <a:rPr lang="en-US" sz="2800" dirty="0">
                <a:latin typeface="Garamond" pitchFamily="18" charset="0"/>
              </a:rPr>
              <a:t>and account for some of the oldest </a:t>
            </a:r>
            <a:r>
              <a:rPr lang="en-US" sz="2800" dirty="0" smtClean="0">
                <a:latin typeface="Garamond" pitchFamily="18" charset="0"/>
              </a:rPr>
              <a:t>	existing </a:t>
            </a:r>
            <a:r>
              <a:rPr lang="en-US" sz="2800" dirty="0">
                <a:latin typeface="Garamond" pitchFamily="18" charset="0"/>
              </a:rPr>
              <a:t>buildings in the </a:t>
            </a:r>
            <a:r>
              <a:rPr lang="en-US" sz="2800" dirty="0" smtClean="0">
                <a:latin typeface="Garamond" pitchFamily="18" charset="0"/>
              </a:rPr>
              <a:t>world.</a:t>
            </a:r>
          </a:p>
        </p:txBody>
      </p:sp>
      <p:pic>
        <p:nvPicPr>
          <p:cNvPr id="9218" name="Picture 2" descr="File:Milyanfan-adobe-bricks-8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05200"/>
            <a:ext cx="4267200" cy="3200400"/>
          </a:xfrm>
          <a:prstGeom prst="rect">
            <a:avLst/>
          </a:prstGeom>
          <a:noFill/>
        </p:spPr>
      </p:pic>
      <p:pic>
        <p:nvPicPr>
          <p:cNvPr id="9220" name="Picture 4" descr="Taos_Pueblo_Adobe_House_HS65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733800"/>
            <a:ext cx="4048125" cy="2943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>
                <a:latin typeface="Garamond" pitchFamily="18" charset="0"/>
              </a:rPr>
              <a:t>Pueblo - Southwest</a:t>
            </a: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(</a:t>
            </a:r>
            <a:r>
              <a:rPr lang="en-US" sz="3100" dirty="0">
                <a:latin typeface="Garamond" pitchFamily="18" charset="0"/>
              </a:rPr>
              <a:t>California, Nevada, Utah, </a:t>
            </a:r>
            <a:r>
              <a:rPr lang="en-US" sz="3100" dirty="0" smtClean="0">
                <a:latin typeface="Garamond" pitchFamily="18" charset="0"/>
              </a:rPr>
              <a:t>Arizona</a:t>
            </a:r>
            <a:r>
              <a:rPr lang="en-US" sz="3100" dirty="0" smtClean="0">
                <a:latin typeface="Garamond" pitchFamily="18" charset="0"/>
              </a:rPr>
              <a:t>, </a:t>
            </a:r>
            <a:r>
              <a:rPr lang="en-US" sz="3100" dirty="0" smtClean="0">
                <a:latin typeface="Garamond" pitchFamily="18" charset="0"/>
              </a:rPr>
              <a:t>Colorado</a:t>
            </a:r>
            <a:r>
              <a:rPr lang="en-US" sz="3100" dirty="0" smtClean="0">
                <a:latin typeface="Garamond" pitchFamily="18" charset="0"/>
              </a:rPr>
              <a:t>, </a:t>
            </a:r>
            <a:r>
              <a:rPr lang="en-US" sz="3100" dirty="0" smtClean="0">
                <a:latin typeface="Garamond" pitchFamily="18" charset="0"/>
              </a:rPr>
              <a:t>New </a:t>
            </a:r>
            <a:r>
              <a:rPr lang="en-US" sz="3100" dirty="0" smtClean="0">
                <a:latin typeface="Garamond" pitchFamily="18" charset="0"/>
              </a:rPr>
              <a:t>Mexico, Oklahoma, </a:t>
            </a:r>
            <a:r>
              <a:rPr lang="en-US" sz="3100" dirty="0" smtClean="0">
                <a:latin typeface="Garamond" pitchFamily="18" charset="0"/>
              </a:rPr>
              <a:t>Texas</a:t>
            </a:r>
            <a:r>
              <a:rPr lang="en-US" sz="3100" dirty="0" smtClean="0">
                <a:latin typeface="Garamond" pitchFamily="18" charset="0"/>
              </a:rPr>
              <a:t>)</a:t>
            </a:r>
            <a:endParaRPr lang="en-US" sz="3100" dirty="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0876" r="44195" b="12773"/>
          <a:stretch/>
        </p:blipFill>
        <p:spPr>
          <a:xfrm>
            <a:off x="1676400" y="1981200"/>
            <a:ext cx="5662586" cy="46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9002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Mesa Verde in Colorado</a:t>
            </a:r>
            <a:endParaRPr lang="en-US" dirty="0"/>
          </a:p>
        </p:txBody>
      </p:sp>
      <p:pic>
        <p:nvPicPr>
          <p:cNvPr id="3" name="Visit the Mesa Verde in Colorado, United States video from Answers.com Videos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783" y="1676400"/>
            <a:ext cx="8792817" cy="505587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 pitchFamily="18" charset="0"/>
              </a:rPr>
              <a:t>Wigwam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74455"/>
            <a:ext cx="876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Garamond" pitchFamily="18" charset="0"/>
              </a:rPr>
              <a:t> A frame </a:t>
            </a:r>
            <a:r>
              <a:rPr lang="en-US" sz="3200" dirty="0">
                <a:latin typeface="Garamond" pitchFamily="18" charset="0"/>
              </a:rPr>
              <a:t>of arched </a:t>
            </a:r>
            <a:r>
              <a:rPr lang="en-US" sz="3200" dirty="0" smtClean="0">
                <a:latin typeface="Garamond" pitchFamily="18" charset="0"/>
              </a:rPr>
              <a:t>poles covered with a roofing 	material made of grass, brush, bark, cloth, etc 	depending on the availability of materials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Garamond" pitchFamily="18" charset="0"/>
              </a:rPr>
              <a:t>Not portable but easy to construct.</a:t>
            </a:r>
            <a:endParaRPr lang="en-US" sz="3200" dirty="0">
              <a:latin typeface="Garamond" pitchFamily="18" charset="0"/>
            </a:endParaRPr>
          </a:p>
        </p:txBody>
      </p:sp>
      <p:pic>
        <p:nvPicPr>
          <p:cNvPr id="4" name="Picture 3" descr="wigw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887" y="3200400"/>
            <a:ext cx="4272699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548" y="3200400"/>
            <a:ext cx="4272698" cy="32004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aramond" pitchFamily="18" charset="0"/>
              </a:rPr>
              <a:t>Longhouse</a:t>
            </a:r>
            <a:endParaRPr lang="en-US" sz="4000" dirty="0"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85800"/>
            <a:ext cx="8763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aramond" pitchFamily="18" charset="0"/>
              </a:rPr>
              <a:t>Construction similar to wigwam </a:t>
            </a:r>
            <a:r>
              <a:rPr lang="en-US" sz="2800" smtClean="0">
                <a:latin typeface="Garamond" pitchFamily="18" charset="0"/>
              </a:rPr>
              <a:t>but larger </a:t>
            </a:r>
            <a:r>
              <a:rPr lang="en-US" sz="2800" dirty="0" smtClean="0">
                <a:latin typeface="Garamond" pitchFamily="18" charset="0"/>
              </a:rPr>
              <a:t>and takes 	more time to build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aramond" pitchFamily="18" charset="0"/>
              </a:rPr>
              <a:t>Permanent dwelling meant to house multiple families.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8196" name="Picture 4" descr="http://www.sanders-studios.com/illustration/artpics/historical/18c/longhouse_c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9225" y="2438400"/>
            <a:ext cx="6170775" cy="41267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141</Words>
  <Application>Microsoft Office PowerPoint</Application>
  <PresentationFormat>On-screen Show (4:3)</PresentationFormat>
  <Paragraphs>26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Objective 6.01 Native American Housing</vt:lpstr>
      <vt:lpstr>Tipi, teepee, or tepee </vt:lpstr>
      <vt:lpstr>Tipi, teepee, or tepee - Great Plains (Montana, Wyoming, Colorado, New Mexico, North Dakota, South Dakota, Nebraska, Kansas, Oklahoma)</vt:lpstr>
      <vt:lpstr>Pueblo </vt:lpstr>
      <vt:lpstr>Adobe (means “mud brick”)</vt:lpstr>
      <vt:lpstr>Pueblo - Southwest (California, Nevada, Utah, Arizona, Colorado, New Mexico, Oklahoma, Texas)</vt:lpstr>
      <vt:lpstr>Mesa Verde in Colorado</vt:lpstr>
      <vt:lpstr>Wigwam</vt:lpstr>
      <vt:lpstr>Longhouse</vt:lpstr>
      <vt:lpstr>Wigwam and Longhouse – Northeast Maine, New Hampshire, Vermont, Massachusetts, Rhode Island, New York, Connecticut, Pennsylvania, New Jersey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student370</dc:creator>
  <cp:lastModifiedBy>jivey</cp:lastModifiedBy>
  <cp:revision>104</cp:revision>
  <dcterms:created xsi:type="dcterms:W3CDTF">2013-03-13T00:12:18Z</dcterms:created>
  <dcterms:modified xsi:type="dcterms:W3CDTF">2017-02-14T13:07:27Z</dcterms:modified>
</cp:coreProperties>
</file>