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6" r:id="rId2"/>
    <p:sldId id="330" r:id="rId3"/>
    <p:sldId id="332" r:id="rId4"/>
    <p:sldId id="333" r:id="rId5"/>
    <p:sldId id="334" r:id="rId6"/>
    <p:sldId id="331" r:id="rId7"/>
    <p:sldId id="296" r:id="rId8"/>
    <p:sldId id="310" r:id="rId9"/>
    <p:sldId id="295" r:id="rId10"/>
    <p:sldId id="297" r:id="rId11"/>
    <p:sldId id="298" r:id="rId12"/>
    <p:sldId id="320" r:id="rId13"/>
    <p:sldId id="261" r:id="rId14"/>
    <p:sldId id="287" r:id="rId15"/>
    <p:sldId id="294" r:id="rId16"/>
    <p:sldId id="34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66"/>
    <a:srgbClr val="9EB9DA"/>
    <a:srgbClr val="3B6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 autoAdjust="0"/>
    <p:restoredTop sz="94660"/>
  </p:normalViewPr>
  <p:slideViewPr>
    <p:cSldViewPr>
      <p:cViewPr varScale="1">
        <p:scale>
          <a:sx n="68" d="100"/>
          <a:sy n="68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AD05-CACA-4A06-B1AC-A5F0A116A71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A0A7A-2D1D-421A-A754-4A1500F46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1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7560-D983-4D57-AC43-D6CC40FD2E9E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460-AEC5-4461-B64D-8D67772B2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7560-D983-4D57-AC43-D6CC40FD2E9E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460-AEC5-4461-B64D-8D67772B2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7560-D983-4D57-AC43-D6CC40FD2E9E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460-AEC5-4461-B64D-8D67772B2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7560-D983-4D57-AC43-D6CC40FD2E9E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460-AEC5-4461-B64D-8D67772B2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7560-D983-4D57-AC43-D6CC40FD2E9E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460-AEC5-4461-B64D-8D67772B2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7560-D983-4D57-AC43-D6CC40FD2E9E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460-AEC5-4461-B64D-8D67772B2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7560-D983-4D57-AC43-D6CC40FD2E9E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460-AEC5-4461-B64D-8D67772B2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7560-D983-4D57-AC43-D6CC40FD2E9E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460-AEC5-4461-B64D-8D67772B2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7560-D983-4D57-AC43-D6CC40FD2E9E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460-AEC5-4461-B64D-8D67772B2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7560-D983-4D57-AC43-D6CC40FD2E9E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460-AEC5-4461-B64D-8D67772B2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7560-D983-4D57-AC43-D6CC40FD2E9E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460-AEC5-4461-B64D-8D67772B2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97560-D983-4D57-AC43-D6CC40FD2E9E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E460-AEC5-4461-B64D-8D67772B2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8787A-B13A-463F-A0F6-1D20B4465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4.02: Applying Principles and Elements of Design</a:t>
            </a:r>
          </a:p>
        </p:txBody>
      </p:sp>
    </p:spTree>
    <p:extLst>
      <p:ext uri="{BB962C8B-B14F-4D97-AF65-F5344CB8AC3E}">
        <p14:creationId xmlns:p14="http://schemas.microsoft.com/office/powerpoint/2010/main" val="289232379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/>
              <a:t>PATTERN 2: Select a “bridesmaid” fabric. This piece should have a couple of the same colors as your “bride”. The pattern should be half the scale of the “bride”.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207"/>
          <a:stretch/>
        </p:blipFill>
        <p:spPr>
          <a:xfrm>
            <a:off x="4591493" y="1343025"/>
            <a:ext cx="3505200" cy="460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8760" b="59527"/>
          <a:stretch/>
        </p:blipFill>
        <p:spPr>
          <a:xfrm>
            <a:off x="1658471" y="1371600"/>
            <a:ext cx="291352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7417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PATTERN 3: Select a “groom”. Combine your first two selections with a solid. Solid fabrics may contain subtle patterns within them, such as small diamond shapes or a tone-on-tone.</a:t>
            </a:r>
            <a:endParaRPr lang="en-US" dirty="0"/>
          </a:p>
        </p:txBody>
      </p:sp>
      <p:pic>
        <p:nvPicPr>
          <p:cNvPr id="5" name="Picture 4" descr="http://sanctuaryonchurch.com/blog/wp-content/uploads/2013/11/Fabric-Board-Sca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72000" y="1417638"/>
            <a:ext cx="35814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anctuaryonchurch.com/blog/wp-content/uploads/2013/11/Fabric-Board-Sca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" t="52660" r="56914"/>
          <a:stretch/>
        </p:blipFill>
        <p:spPr bwMode="auto">
          <a:xfrm>
            <a:off x="1447800" y="3895024"/>
            <a:ext cx="31242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8760" b="59527"/>
          <a:stretch/>
        </p:blipFill>
        <p:spPr>
          <a:xfrm>
            <a:off x="1295400" y="1603671"/>
            <a:ext cx="3504422" cy="2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98000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Picture 26" descr="http://www.artisticfabrics.com/images/products/display/jentryglacier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2857500" cy="2857500"/>
          </a:xfrm>
          <a:prstGeom prst="rect">
            <a:avLst/>
          </a:prstGeom>
          <a:noFill/>
        </p:spPr>
      </p:pic>
      <p:pic>
        <p:nvPicPr>
          <p:cNvPr id="38936" name="Picture 24" descr="http://www.artisticfabrics.com/images/products/display/prussiandot2currycl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781300"/>
            <a:ext cx="2286000" cy="1943100"/>
          </a:xfrm>
          <a:prstGeom prst="rect">
            <a:avLst/>
          </a:prstGeom>
          <a:noFill/>
        </p:spPr>
      </p:pic>
      <p:pic>
        <p:nvPicPr>
          <p:cNvPr id="38934" name="Picture 22" descr="http://www.artisticfabrics.com/images/products/display/bumblebouncejunipherupholsteryfabr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4686300"/>
            <a:ext cx="2095500" cy="2095500"/>
          </a:xfrm>
          <a:prstGeom prst="rect">
            <a:avLst/>
          </a:prstGeom>
          <a:noFill/>
        </p:spPr>
      </p:pic>
      <p:pic>
        <p:nvPicPr>
          <p:cNvPr id="38932" name="Picture 20" descr="http://www.artisticfabrics.com/images/products/display/liegepearlcottoncombedjacquardfabri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0"/>
            <a:ext cx="2857500" cy="2857500"/>
          </a:xfrm>
          <a:prstGeom prst="rect">
            <a:avLst/>
          </a:prstGeom>
          <a:noFill/>
        </p:spPr>
      </p:pic>
      <p:pic>
        <p:nvPicPr>
          <p:cNvPr id="38920" name="Picture 8" descr="black,gold,off stripe home decorating fabr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91000"/>
            <a:ext cx="2857500" cy="2667000"/>
          </a:xfrm>
          <a:prstGeom prst="rect">
            <a:avLst/>
          </a:prstGeom>
          <a:noFill/>
        </p:spPr>
      </p:pic>
      <p:pic>
        <p:nvPicPr>
          <p:cNvPr id="38924" name="Picture 12" descr="black, grey, and white geometric outdoor fabr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514600" cy="2514600"/>
          </a:xfrm>
          <a:prstGeom prst="rect">
            <a:avLst/>
          </a:prstGeom>
          <a:noFill/>
        </p:spPr>
      </p:pic>
      <p:pic>
        <p:nvPicPr>
          <p:cNvPr id="38928" name="Picture 16" descr="Premier Prints Fabric Zig Zag Corn Yellow Slub;yellow and white chevron patterned fabric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0"/>
            <a:ext cx="2857500" cy="2800351"/>
          </a:xfrm>
          <a:prstGeom prst="rect">
            <a:avLst/>
          </a:prstGeom>
          <a:noFill/>
        </p:spPr>
      </p:pic>
      <p:pic>
        <p:nvPicPr>
          <p:cNvPr id="38926" name="Picture 14" descr="Blair Buttercup reversible woven Contemporary Octagon Matelasse fabri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9100" y="4000500"/>
            <a:ext cx="2857500" cy="2857500"/>
          </a:xfrm>
          <a:prstGeom prst="rect">
            <a:avLst/>
          </a:prstGeom>
          <a:noFill/>
        </p:spPr>
      </p:pic>
      <p:pic>
        <p:nvPicPr>
          <p:cNvPr id="38914" name="Picture 2" descr="http://www.artisticfabrics.com/images/products/detail/smalltalkblackbirdclos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838200"/>
            <a:ext cx="4419600" cy="4419601"/>
          </a:xfrm>
          <a:prstGeom prst="rect">
            <a:avLst/>
          </a:prstGeom>
          <a:noFill/>
        </p:spPr>
      </p:pic>
      <p:pic>
        <p:nvPicPr>
          <p:cNvPr id="17" name="Picture 16" descr="http://www.joann.com/images/10/59/1/xprd10591972_m.jpg"/>
          <p:cNvPicPr/>
          <p:nvPr/>
        </p:nvPicPr>
        <p:blipFill>
          <a:blip r:embed="rId11" cstate="print"/>
          <a:srcRect l="15885" t="16393" r="16688" b="6557"/>
          <a:stretch>
            <a:fillRect/>
          </a:stretch>
        </p:blipFill>
        <p:spPr bwMode="auto">
          <a:xfrm>
            <a:off x="2743200" y="51816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9710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.curtainsmadesimp.netdna-cdn.com/Images/RoomSets/Ashley-Wilde-Fabric/Bourey-Collection/Bourey-Fabric-Collect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atlantaspaintdoctor.com/wp-content/uploads/2012/05/60-30-10-r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08305" cy="5105400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Choosing Color: 60 – 30 – 10 Rule 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Use the 60-30-10 rule to decide how much of each color to use in a scheme.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When decorating a room, divide the colors into percentages:</a:t>
            </a:r>
          </a:p>
          <a:p>
            <a:r>
              <a:rPr lang="en-US" dirty="0"/>
              <a:t>60% of a dominant color</a:t>
            </a:r>
          </a:p>
          <a:p>
            <a:r>
              <a:rPr lang="en-US" dirty="0"/>
              <a:t>30% of a secondary color</a:t>
            </a:r>
          </a:p>
          <a:p>
            <a:r>
              <a:rPr lang="en-US" dirty="0"/>
              <a:t>10% of an accent color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Translated to a room setting, it typically means:</a:t>
            </a:r>
          </a:p>
          <a:p>
            <a:r>
              <a:rPr lang="en-US" dirty="0"/>
              <a:t>60% of the room's color is the walls</a:t>
            </a:r>
          </a:p>
          <a:p>
            <a:r>
              <a:rPr lang="en-US" dirty="0"/>
              <a:t>30% of the room's color is the upholstery</a:t>
            </a:r>
          </a:p>
          <a:p>
            <a:r>
              <a:rPr lang="en-US" dirty="0"/>
              <a:t>10% of the room's color is an accent piece or a floral arrangement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.hgtv.com/HGTV/2011/04/20/CI-Olympic_Paint_bathroom-slipper-tub_s3x4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-47998"/>
            <a:ext cx="5181600" cy="6905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492649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A91FA7-6CBB-4838-A358-3A389060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Choose a theme or color scheme based on: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F432F-BFCF-484D-BC30-01EC0438E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4724400" cy="5334000"/>
          </a:xfrm>
        </p:spPr>
        <p:txBody>
          <a:bodyPr>
            <a:normAutofit/>
          </a:bodyPr>
          <a:lstStyle/>
          <a:p>
            <a:r>
              <a:rPr lang="en-US" dirty="0"/>
              <a:t>An existing piece that provides inspiration</a:t>
            </a:r>
          </a:p>
          <a:p>
            <a:pPr lvl="1"/>
            <a:r>
              <a:rPr lang="en-US" sz="3200" dirty="0"/>
              <a:t>Art</a:t>
            </a:r>
          </a:p>
          <a:p>
            <a:pPr lvl="1"/>
            <a:r>
              <a:rPr lang="en-US" sz="3200" dirty="0"/>
              <a:t>Pottery</a:t>
            </a:r>
          </a:p>
          <a:p>
            <a:pPr lvl="1"/>
            <a:r>
              <a:rPr lang="en-US" sz="3200" dirty="0"/>
              <a:t>Rug</a:t>
            </a:r>
          </a:p>
          <a:p>
            <a:endParaRPr lang="en-US" dirty="0"/>
          </a:p>
        </p:txBody>
      </p:sp>
      <p:pic>
        <p:nvPicPr>
          <p:cNvPr id="1026" name="Picture 2" descr="Image result for southwest pottery">
            <a:extLst>
              <a:ext uri="{FF2B5EF4-FFF2-40B4-BE49-F238E27FC236}">
                <a16:creationId xmlns:a16="http://schemas.microsoft.com/office/drawing/2014/main" id="{4DEB5273-FC1F-48C2-807E-40AF2B22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18" y="3808024"/>
            <a:ext cx="2273691" cy="256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amous river artwork">
            <a:extLst>
              <a:ext uri="{FF2B5EF4-FFF2-40B4-BE49-F238E27FC236}">
                <a16:creationId xmlns:a16="http://schemas.microsoft.com/office/drawing/2014/main" id="{6398A157-928B-4446-BF1B-415ACBC49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83435"/>
            <a:ext cx="3898509" cy="240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8FF862-C79B-4DAE-8CA1-2F8C5E1D8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26749" y="3505199"/>
            <a:ext cx="2790363" cy="3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298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93D2-29D5-4C53-8760-EEA7CEB2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choosing colors consider color temperatures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8A45F-D010-4CFD-9A9D-8133E3162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52600"/>
            <a:ext cx="4572396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60618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>
            <a:extLst>
              <a:ext uri="{FF2B5EF4-FFF2-40B4-BE49-F238E27FC236}">
                <a16:creationId xmlns:a16="http://schemas.microsoft.com/office/drawing/2014/main" id="{920CADCC-A35E-4D5F-9828-ACCBFA10A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Warm Colors</a:t>
            </a:r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9E032FAE-731F-463F-B72F-D59945FB6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822" y="1400053"/>
            <a:ext cx="8229600" cy="4525963"/>
          </a:xfrm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800" dirty="0"/>
              <a:t>Reds, yellows, and oranges</a:t>
            </a:r>
          </a:p>
          <a:p>
            <a:pPr eaLnBrk="1" hangingPunct="1"/>
            <a:r>
              <a:rPr lang="en-US" altLang="en-US" sz="2800" dirty="0"/>
              <a:t>Warm colors advance and make walls appear closer to you than they really are</a:t>
            </a:r>
          </a:p>
          <a:p>
            <a:pPr eaLnBrk="1" hangingPunct="1"/>
            <a:r>
              <a:rPr lang="en-US" altLang="en-US" sz="2800" dirty="0"/>
              <a:t>Warm colors make a space appear smaller.</a:t>
            </a:r>
          </a:p>
        </p:txBody>
      </p:sp>
      <p:pic>
        <p:nvPicPr>
          <p:cNvPr id="20484" name="Picture 13">
            <a:extLst>
              <a:ext uri="{FF2B5EF4-FFF2-40B4-BE49-F238E27FC236}">
                <a16:creationId xmlns:a16="http://schemas.microsoft.com/office/drawing/2014/main" id="{6671D4C9-4D83-4030-A570-122809A397A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39624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4">
            <a:extLst>
              <a:ext uri="{FF2B5EF4-FFF2-40B4-BE49-F238E27FC236}">
                <a16:creationId xmlns:a16="http://schemas.microsoft.com/office/drawing/2014/main" id="{5857169D-CB2C-4F89-84A8-9DDB3225EB2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36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88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>
            <a:extLst>
              <a:ext uri="{FF2B5EF4-FFF2-40B4-BE49-F238E27FC236}">
                <a16:creationId xmlns:a16="http://schemas.microsoft.com/office/drawing/2014/main" id="{567F38CC-B9E6-4015-BD4F-0CFAD5E6C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Cool Colors</a:t>
            </a: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84130EF3-BCD5-44A3-B51F-62394BB835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rIns="132080">
            <a:normAutofit/>
          </a:bodyPr>
          <a:lstStyle/>
          <a:p>
            <a:pPr eaLnBrk="1" hangingPunct="1"/>
            <a:r>
              <a:rPr lang="en-US" altLang="en-US" sz="2800" dirty="0"/>
              <a:t>Blues, violets, and greens</a:t>
            </a:r>
          </a:p>
          <a:p>
            <a:pPr eaLnBrk="1" hangingPunct="1"/>
            <a:r>
              <a:rPr lang="en-US" altLang="en-US" sz="2800" dirty="0"/>
              <a:t>Cool colors recede and make walls seem farther away than they really are</a:t>
            </a:r>
          </a:p>
          <a:p>
            <a:pPr eaLnBrk="1" hangingPunct="1"/>
            <a:r>
              <a:rPr lang="en-US" altLang="en-US" sz="2800" dirty="0"/>
              <a:t>Cool colors make a space appear larger.</a:t>
            </a:r>
          </a:p>
        </p:txBody>
      </p:sp>
      <p:pic>
        <p:nvPicPr>
          <p:cNvPr id="21508" name="Picture 13">
            <a:extLst>
              <a:ext uri="{FF2B5EF4-FFF2-40B4-BE49-F238E27FC236}">
                <a16:creationId xmlns:a16="http://schemas.microsoft.com/office/drawing/2014/main" id="{2A24B86A-25D3-4622-8B32-CA384CF2BF0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7338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4">
            <a:extLst>
              <a:ext uri="{FF2B5EF4-FFF2-40B4-BE49-F238E27FC236}">
                <a16:creationId xmlns:a16="http://schemas.microsoft.com/office/drawing/2014/main" id="{7428DC27-0CAD-4AAB-803B-0A2BC6BD94A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3352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345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B89A-BD4A-4FE8-9421-AB80AC5A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choosing colors consider amount and type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1559F-8F8C-4EFA-9137-7F8BCB763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North: no direct natural light</a:t>
            </a:r>
          </a:p>
          <a:p>
            <a:r>
              <a:rPr lang="en-US" sz="4400" dirty="0"/>
              <a:t>South: full sun</a:t>
            </a:r>
          </a:p>
          <a:p>
            <a:r>
              <a:rPr lang="en-US" sz="4400" dirty="0"/>
              <a:t>East: morning sun</a:t>
            </a:r>
          </a:p>
          <a:p>
            <a:r>
              <a:rPr lang="en-US" sz="4400" dirty="0"/>
              <a:t>West: afternoon sun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327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Every fabric fits into one of 3 groups: organic, geometric, and neutral.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800"/>
            <a:ext cx="8915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46227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coordinating fabrics is much like designing a wedding…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439"/>
          <a:stretch/>
        </p:blipFill>
        <p:spPr>
          <a:xfrm>
            <a:off x="526154" y="1676400"/>
            <a:ext cx="8091691" cy="48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32403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PATTERN 1: Select a “primary” fabric which is the “bride”. Choose a large scale pattern. This fabric gets the most attention so make it something you love.</a:t>
            </a:r>
          </a:p>
        </p:txBody>
      </p:sp>
      <p:pic>
        <p:nvPicPr>
          <p:cNvPr id="1028" name="Picture 4" descr="http://sanctuaryonchurch.com/blog/wp-content/uploads/2013/11/Fabric-Board-Sca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781300" y="1295400"/>
            <a:ext cx="35814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85662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347</Words>
  <Application>Microsoft Office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4.02: Applying Principles and Elements of Design</vt:lpstr>
      <vt:lpstr>Choose a theme or color scheme based on: </vt:lpstr>
      <vt:lpstr>When choosing colors consider color temperatures</vt:lpstr>
      <vt:lpstr>Warm Colors</vt:lpstr>
      <vt:lpstr>Cool Colors</vt:lpstr>
      <vt:lpstr>When choosing colors consider amount and type of light</vt:lpstr>
      <vt:lpstr>Every fabric fits into one of 3 groups: organic, geometric, and neutral. </vt:lpstr>
      <vt:lpstr>Choosing coordinating fabrics is much like designing a wedding…</vt:lpstr>
      <vt:lpstr>PATTERN 1: Select a “primary” fabric which is the “bride”. Choose a large scale pattern. This fabric gets the most attention so make it something you love.</vt:lpstr>
      <vt:lpstr>PATTERN 2: Select a “bridesmaid” fabric. This piece should have a couple of the same colors as your “bride”. The pattern should be half the scale of the “bride”.</vt:lpstr>
      <vt:lpstr>PATTERN 3: Select a “groom”. Combine your first two selections with a solid. Solid fabrics may contain subtle patterns within them, such as small diamond shapes or a tone-on-tone.</vt:lpstr>
      <vt:lpstr>PowerPoint Presentation</vt:lpstr>
      <vt:lpstr>PowerPoint Presentation</vt:lpstr>
      <vt:lpstr>PowerPoint Presentation</vt:lpstr>
      <vt:lpstr>Use the 60-30-10 rule to decide how much of each color to use in a scheme.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student370</dc:creator>
  <cp:lastModifiedBy>jivey@wcpschools.wcpss.local</cp:lastModifiedBy>
  <cp:revision>76</cp:revision>
  <dcterms:created xsi:type="dcterms:W3CDTF">2013-02-18T22:46:07Z</dcterms:created>
  <dcterms:modified xsi:type="dcterms:W3CDTF">2018-04-30T16:42:42Z</dcterms:modified>
</cp:coreProperties>
</file>