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74" r:id="rId2"/>
    <p:sldId id="300" r:id="rId3"/>
    <p:sldId id="301" r:id="rId4"/>
    <p:sldId id="313" r:id="rId5"/>
    <p:sldId id="317" r:id="rId6"/>
    <p:sldId id="320" r:id="rId7"/>
    <p:sldId id="321" r:id="rId8"/>
    <p:sldId id="322" r:id="rId9"/>
    <p:sldId id="355" r:id="rId10"/>
    <p:sldId id="356" r:id="rId11"/>
    <p:sldId id="323" r:id="rId12"/>
    <p:sldId id="324" r:id="rId13"/>
    <p:sldId id="326" r:id="rId14"/>
    <p:sldId id="328" r:id="rId15"/>
    <p:sldId id="330" r:id="rId16"/>
    <p:sldId id="336" r:id="rId17"/>
    <p:sldId id="338" r:id="rId18"/>
    <p:sldId id="339" r:id="rId19"/>
    <p:sldId id="340" r:id="rId20"/>
    <p:sldId id="347" r:id="rId21"/>
    <p:sldId id="349" r:id="rId22"/>
    <p:sldId id="35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83" autoAdjust="0"/>
    <p:restoredTop sz="94660"/>
  </p:normalViewPr>
  <p:slideViewPr>
    <p:cSldViewPr>
      <p:cViewPr varScale="1">
        <p:scale>
          <a:sx n="66" d="100"/>
          <a:sy n="66" d="100"/>
        </p:scale>
        <p:origin x="8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3AA98-B43B-4376-BD88-FC8CC4D20522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8D6F4-1577-4F89-B437-58E4EFA6B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7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Have students sketch a quick elevation.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C53873-0D5C-407D-B9D0-52C22B8F7B6C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4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851F835-E83D-498E-8264-603E0DA9B5F7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255CCA6-7625-450D-8144-7A012216B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F835-E83D-498E-8264-603E0DA9B5F7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CCA6-7625-450D-8144-7A012216B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F835-E83D-498E-8264-603E0DA9B5F7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CCA6-7625-450D-8144-7A012216B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F835-E83D-498E-8264-603E0DA9B5F7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CCA6-7625-450D-8144-7A012216B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F835-E83D-498E-8264-603E0DA9B5F7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CCA6-7625-450D-8144-7A012216B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F835-E83D-498E-8264-603E0DA9B5F7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CCA6-7625-450D-8144-7A012216B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F835-E83D-498E-8264-603E0DA9B5F7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CCA6-7625-450D-8144-7A012216B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F835-E83D-498E-8264-603E0DA9B5F7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CCA6-7625-450D-8144-7A012216B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F835-E83D-498E-8264-603E0DA9B5F7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CCA6-7625-450D-8144-7A012216B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851F835-E83D-498E-8264-603E0DA9B5F7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255CCA6-7625-450D-8144-7A012216B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851F835-E83D-498E-8264-603E0DA9B5F7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255CCA6-7625-450D-8144-7A012216B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851F835-E83D-498E-8264-603E0DA9B5F7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55CCA6-7625-450D-8144-7A012216B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667000" y="2819400"/>
            <a:ext cx="36576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66"/>
                </a:solidFill>
              </a:rPr>
              <a:t>Design Presentations and Portfolios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95023" y="304800"/>
            <a:ext cx="6965245" cy="1202485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Two Point Perspective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1004943"/>
          </a:xfrm>
        </p:spPr>
        <p:txBody>
          <a:bodyPr/>
          <a:lstStyle/>
          <a:p>
            <a:r>
              <a:rPr lang="en-US" altLang="en-US" dirty="0" smtClean="0"/>
              <a:t>Shows two exterior walls on a building where a corner appears close and the sides extend from these corners.</a:t>
            </a:r>
          </a:p>
          <a:p>
            <a:endParaRPr lang="en-US" altLang="en-US" dirty="0" smtClean="0"/>
          </a:p>
        </p:txBody>
      </p:sp>
      <p:pic>
        <p:nvPicPr>
          <p:cNvPr id="4" name="Picture 2" descr="http://2.bp.blogspot.com/-j-qUz-kHyb4/TeY9ZX_ckqI/AAAAAAAAAn0/zspwJSTzqTo/s1600/Untitled-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03" y="2057400"/>
            <a:ext cx="5514394" cy="432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89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Renderings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162800" cy="1524000"/>
          </a:xfrm>
        </p:spPr>
        <p:txBody>
          <a:bodyPr/>
          <a:lstStyle/>
          <a:p>
            <a:r>
              <a:rPr lang="en-US" altLang="en-US" dirty="0" smtClean="0"/>
              <a:t>A drawing, usually with color, to show a realistic view of a building or room</a:t>
            </a:r>
          </a:p>
          <a:p>
            <a:pPr eaLnBrk="1" hangingPunct="1"/>
            <a:r>
              <a:rPr lang="en-US" altLang="en-US" dirty="0" smtClean="0"/>
              <a:t>Different types of renderings are…….</a:t>
            </a:r>
          </a:p>
        </p:txBody>
      </p:sp>
      <p:pic>
        <p:nvPicPr>
          <p:cNvPr id="6148" name="Picture 4" descr="http://www.howardmodels.com/pr-house-homes-illustrations/valero-homes/Home-Rendering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5" b="11912"/>
          <a:stretch/>
        </p:blipFill>
        <p:spPr bwMode="auto">
          <a:xfrm>
            <a:off x="1219200" y="2971800"/>
            <a:ext cx="693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6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20805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Pencil Renderings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3581400" cy="3200400"/>
          </a:xfrm>
        </p:spPr>
        <p:txBody>
          <a:bodyPr>
            <a:normAutofit fontScale="92500"/>
          </a:bodyPr>
          <a:lstStyle/>
          <a:p>
            <a:r>
              <a:rPr lang="en-US" altLang="en-US" sz="3200" dirty="0" smtClean="0"/>
              <a:t>Quickest rendering to produce</a:t>
            </a:r>
          </a:p>
          <a:p>
            <a:r>
              <a:rPr lang="en-US" altLang="en-US" sz="3200" dirty="0" smtClean="0"/>
              <a:t>Usually done with a  soft-lead pencil</a:t>
            </a:r>
          </a:p>
          <a:p>
            <a:r>
              <a:rPr lang="en-US" altLang="en-US" sz="3200" dirty="0" smtClean="0"/>
              <a:t>Can smear or smudge over time.</a:t>
            </a:r>
          </a:p>
          <a:p>
            <a:endParaRPr lang="en-US" altLang="en-US" dirty="0" smtClean="0"/>
          </a:p>
        </p:txBody>
      </p:sp>
      <p:sp>
        <p:nvSpPr>
          <p:cNvPr id="722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5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95023" y="304800"/>
            <a:ext cx="6965245" cy="1202485"/>
          </a:xfrm>
        </p:spPr>
        <p:txBody>
          <a:bodyPr/>
          <a:lstStyle/>
          <a:p>
            <a:r>
              <a:rPr lang="en-US" altLang="en-US" dirty="0" smtClean="0"/>
              <a:t>Ink Renderings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095023" y="2209800"/>
            <a:ext cx="3400778" cy="2895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Make good quality prints with uniform line widths</a:t>
            </a:r>
          </a:p>
          <a:p>
            <a:r>
              <a:rPr lang="en-US" altLang="en-US" dirty="0" smtClean="0"/>
              <a:t>Take more time to complete than a pencil </a:t>
            </a:r>
          </a:p>
          <a:p>
            <a:r>
              <a:rPr lang="en-US" altLang="en-US" dirty="0" smtClean="0"/>
              <a:t>Are more permanent and store well.</a:t>
            </a:r>
          </a:p>
        </p:txBody>
      </p:sp>
    </p:spTree>
    <p:extLst>
      <p:ext uri="{BB962C8B-B14F-4D97-AF65-F5344CB8AC3E}">
        <p14:creationId xmlns:p14="http://schemas.microsoft.com/office/powerpoint/2010/main" val="253761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95023" y="245315"/>
            <a:ext cx="6965245" cy="1202485"/>
          </a:xfrm>
        </p:spPr>
        <p:txBody>
          <a:bodyPr/>
          <a:lstStyle/>
          <a:p>
            <a:r>
              <a:rPr lang="en-US" altLang="en-US" dirty="0" smtClean="0"/>
              <a:t>Felt-tip Renderings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463040" y="1219200"/>
            <a:ext cx="6196405" cy="3603812"/>
          </a:xfrm>
        </p:spPr>
        <p:txBody>
          <a:bodyPr/>
          <a:lstStyle/>
          <a:p>
            <a:r>
              <a:rPr lang="en-US" altLang="en-US" smtClean="0"/>
              <a:t>Produce colorful, dramatic renderings</a:t>
            </a:r>
          </a:p>
          <a:p>
            <a:r>
              <a:rPr lang="en-US" altLang="en-US" smtClean="0"/>
              <a:t>May be combined with ink to add details.</a:t>
            </a:r>
          </a:p>
        </p:txBody>
      </p:sp>
    </p:spTree>
    <p:extLst>
      <p:ext uri="{BB962C8B-B14F-4D97-AF65-F5344CB8AC3E}">
        <p14:creationId xmlns:p14="http://schemas.microsoft.com/office/powerpoint/2010/main" val="35090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495300" y="536220"/>
            <a:ext cx="8229600" cy="7159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Watercolor Rendering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idx="1"/>
          </p:nvPr>
        </p:nvSpPr>
        <p:spPr>
          <a:xfrm>
            <a:off x="914400" y="1219201"/>
            <a:ext cx="7391400" cy="1258888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Gives a realistic appearance to the presentation</a:t>
            </a:r>
          </a:p>
          <a:p>
            <a:r>
              <a:rPr lang="en-US" altLang="en-US" dirty="0" smtClean="0"/>
              <a:t>Difficult technique that may require formal art training.</a:t>
            </a:r>
          </a:p>
        </p:txBody>
      </p:sp>
    </p:spTree>
    <p:extLst>
      <p:ext uri="{BB962C8B-B14F-4D97-AF65-F5344CB8AC3E}">
        <p14:creationId xmlns:p14="http://schemas.microsoft.com/office/powerpoint/2010/main" val="27949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95023" y="228600"/>
            <a:ext cx="6965245" cy="1202485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Model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467600" cy="1309743"/>
          </a:xfrm>
        </p:spPr>
        <p:txBody>
          <a:bodyPr/>
          <a:lstStyle/>
          <a:p>
            <a:r>
              <a:rPr lang="en-US" altLang="en-US" dirty="0" smtClean="0"/>
              <a:t>A three-dimensional miniature of a design that provides a view from different angles and various lighting conditions.</a:t>
            </a:r>
          </a:p>
        </p:txBody>
      </p:sp>
      <p:pic>
        <p:nvPicPr>
          <p:cNvPr id="5" name="Picture 4" descr="http://www.amsatl.com/images/Model_Gallery/magic_johnson_pla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52743"/>
            <a:ext cx="5181600" cy="378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38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Drawing Elevations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iving Room Elev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t="4213" r="-816" b="-1097"/>
          <a:stretch/>
        </p:blipFill>
        <p:spPr bwMode="auto">
          <a:xfrm>
            <a:off x="685800" y="1752600"/>
            <a:ext cx="784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041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abrinakfisher.com/images/living_room_ele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2625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243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/>
          <a:lstStyle/>
          <a:p>
            <a:r>
              <a:rPr lang="en-US" dirty="0" smtClean="0"/>
              <a:t>Portfolios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5884"/>
            <a:ext cx="4572000" cy="4207715"/>
          </a:xfrm>
        </p:spPr>
        <p:txBody>
          <a:bodyPr>
            <a:noAutofit/>
          </a:bodyPr>
          <a:lstStyle/>
          <a:p>
            <a:r>
              <a:rPr lang="en-US" sz="2800" dirty="0" smtClean="0"/>
              <a:t>A collection of work that shows effort, progress, and achievement</a:t>
            </a:r>
          </a:p>
          <a:p>
            <a:r>
              <a:rPr lang="en-US" sz="2800" dirty="0" smtClean="0"/>
              <a:t>Includes, before/after pictures, renderings and floor plans</a:t>
            </a:r>
          </a:p>
          <a:p>
            <a:r>
              <a:rPr lang="en-US" sz="2800" dirty="0" smtClean="0"/>
              <a:t>May be digital or in notebook form.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53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esignbytodd.com/wp-content/uploads/2012/08/elev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88"/>
            <a:ext cx="8226425" cy="615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40925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ttp://interiordesignnashville.net/blog/wp-content/uploads/2010/11/1012061804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143000"/>
            <a:ext cx="840105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430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30208" r="38507" b="9375"/>
          <a:stretch>
            <a:fillRect/>
          </a:stretch>
        </p:blipFill>
        <p:spPr bwMode="auto">
          <a:xfrm>
            <a:off x="585788" y="381000"/>
            <a:ext cx="8178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972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304800"/>
            <a:ext cx="6965245" cy="1202485"/>
          </a:xfrm>
        </p:spPr>
        <p:txBody>
          <a:bodyPr/>
          <a:lstStyle/>
          <a:p>
            <a:r>
              <a:rPr lang="en-US" dirty="0" smtClean="0"/>
              <a:t>Presentation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543800" cy="2133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Drawings, samples, and other visuals, are organized and mounted onto a mat board or illustration board in order to help the client visualize a finished product</a:t>
            </a:r>
          </a:p>
          <a:p>
            <a:r>
              <a:rPr lang="en-US" sz="2000" dirty="0" smtClean="0"/>
              <a:t>Sizes of objects on the board represent their proportions in the room.</a:t>
            </a:r>
          </a:p>
        </p:txBody>
      </p:sp>
    </p:spTree>
    <p:extLst>
      <p:ext uri="{BB962C8B-B14F-4D97-AF65-F5344CB8AC3E}">
        <p14:creationId xmlns:p14="http://schemas.microsoft.com/office/powerpoint/2010/main" val="5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3555" name="Picture 2" descr="http://farm5.static.flickr.com/4045/4520787368_952eedb3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685800"/>
            <a:ext cx="71247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33400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dirty="0"/>
              <a:t>I</a:t>
            </a:r>
            <a:r>
              <a:rPr lang="en-US" sz="3600" dirty="0" smtClean="0"/>
              <a:t>tems used in a presentation or portfolio are: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471" y="1905000"/>
            <a:ext cx="6196405" cy="3603812"/>
          </a:xfrm>
        </p:spPr>
        <p:txBody>
          <a:bodyPr/>
          <a:lstStyle/>
          <a:p>
            <a:r>
              <a:rPr lang="en-US" sz="3600" dirty="0" smtClean="0"/>
              <a:t>Elevations</a:t>
            </a:r>
          </a:p>
          <a:p>
            <a:r>
              <a:rPr lang="en-US" sz="3600" dirty="0" smtClean="0"/>
              <a:t>Perspectives</a:t>
            </a:r>
          </a:p>
          <a:p>
            <a:r>
              <a:rPr lang="en-US" sz="3600" dirty="0" smtClean="0"/>
              <a:t>Renderings</a:t>
            </a:r>
          </a:p>
          <a:p>
            <a:r>
              <a:rPr lang="en-US" sz="3600" dirty="0" smtClean="0"/>
              <a:t>Overlays</a:t>
            </a:r>
          </a:p>
          <a:p>
            <a:r>
              <a:rPr lang="en-US" sz="3600" dirty="0" smtClean="0"/>
              <a:t>Models</a:t>
            </a:r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1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1089377" y="304800"/>
            <a:ext cx="6965245" cy="1202485"/>
          </a:xfrm>
        </p:spPr>
        <p:txBody>
          <a:bodyPr/>
          <a:lstStyle/>
          <a:p>
            <a:r>
              <a:rPr lang="en-US" altLang="en-US" dirty="0" smtClean="0"/>
              <a:t>Elevations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1089377" y="1219200"/>
            <a:ext cx="6965246" cy="4191000"/>
          </a:xfrm>
        </p:spPr>
        <p:txBody>
          <a:bodyPr/>
          <a:lstStyle/>
          <a:p>
            <a:r>
              <a:rPr lang="en-US" altLang="en-US" sz="3200" dirty="0" smtClean="0"/>
              <a:t>An elevation is a drawing that shows width and height.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728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640557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Exterior elevation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4676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set of scale drawings, usually 4, showing all sides of </a:t>
            </a:r>
            <a:r>
              <a:rPr lang="en-US" altLang="en-US" dirty="0"/>
              <a:t>a</a:t>
            </a:r>
            <a:r>
              <a:rPr lang="en-US" altLang="en-US" dirty="0" smtClean="0"/>
              <a:t> house.</a:t>
            </a:r>
          </a:p>
        </p:txBody>
      </p:sp>
      <p:pic>
        <p:nvPicPr>
          <p:cNvPr id="59394" name="Picture 2" descr="http://www.the-house-plans-guide.com/images/blueprints/elevation-4-s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615752" cy="42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8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556419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Interior elevation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scale drawing that shows the view of one interior wall of a house.</a:t>
            </a:r>
          </a:p>
        </p:txBody>
      </p:sp>
      <p:pic>
        <p:nvPicPr>
          <p:cNvPr id="60418" name="Picture 2" descr="http://help.autodesk.com/cloudhelp/2016/ENU/Revit-DocumentPresent/images/GUID-7669926E-B713-4D18-94DE-FB19D92808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71628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9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95023" y="228600"/>
            <a:ext cx="6965245" cy="1202485"/>
          </a:xfrm>
        </p:spPr>
        <p:txBody>
          <a:bodyPr/>
          <a:lstStyle/>
          <a:p>
            <a:r>
              <a:rPr lang="en-US" altLang="en-US" dirty="0" smtClean="0"/>
              <a:t>One Point Perspective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507045" cy="9906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S</a:t>
            </a:r>
            <a:r>
              <a:rPr lang="en-US" altLang="en-US" dirty="0" smtClean="0"/>
              <a:t>hows what is seen when the viewer looks directly at the opposite wall.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</p:txBody>
      </p:sp>
      <p:pic>
        <p:nvPicPr>
          <p:cNvPr id="4" name="Picture 4" descr="http://www.bramhaa.com/wp-content/uploads/2010/02/1point_kitch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5562600" cy="45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99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665</TotalTime>
  <Words>310</Words>
  <Application>Microsoft Office PowerPoint</Application>
  <PresentationFormat>On-screen Show (4:3)</PresentationFormat>
  <Paragraphs>47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Brush Script MT</vt:lpstr>
      <vt:lpstr>Calibri</vt:lpstr>
      <vt:lpstr>Constantia</vt:lpstr>
      <vt:lpstr>Franklin Gothic Book</vt:lpstr>
      <vt:lpstr>Rage Italic</vt:lpstr>
      <vt:lpstr>Pushpin</vt:lpstr>
      <vt:lpstr>Design Presentations and Portfolios</vt:lpstr>
      <vt:lpstr>Portfolios</vt:lpstr>
      <vt:lpstr>Presentation Boards</vt:lpstr>
      <vt:lpstr>PowerPoint Presentation</vt:lpstr>
      <vt:lpstr>Items used in a presentation or portfolio are:</vt:lpstr>
      <vt:lpstr>Elevations</vt:lpstr>
      <vt:lpstr>Exterior elevation</vt:lpstr>
      <vt:lpstr>Interior elevation</vt:lpstr>
      <vt:lpstr>One Point Perspective</vt:lpstr>
      <vt:lpstr>Two Point Perspective</vt:lpstr>
      <vt:lpstr>Renderings</vt:lpstr>
      <vt:lpstr>Pencil Renderings</vt:lpstr>
      <vt:lpstr>Ink Renderings</vt:lpstr>
      <vt:lpstr>Felt-tip Renderings</vt:lpstr>
      <vt:lpstr>Watercolor Rendering</vt:lpstr>
      <vt:lpstr>Model</vt:lpstr>
      <vt:lpstr>Drawing Elevations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Stanly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Techniques</dc:title>
  <dc:creator>Karen Brown</dc:creator>
  <cp:lastModifiedBy>Janet Ivey</cp:lastModifiedBy>
  <cp:revision>46</cp:revision>
  <dcterms:created xsi:type="dcterms:W3CDTF">2013-01-30T16:40:22Z</dcterms:created>
  <dcterms:modified xsi:type="dcterms:W3CDTF">2016-04-17T04:22:29Z</dcterms:modified>
</cp:coreProperties>
</file>