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70" r:id="rId11"/>
    <p:sldId id="267" r:id="rId12"/>
    <p:sldId id="268" r:id="rId13"/>
    <p:sldId id="272" r:id="rId14"/>
    <p:sldId id="271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FEC66-877C-4469-9E51-5A984A8D306E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9D6B6-9F64-4729-9DF9-ADD808155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392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5A7A-35E7-4F87-9CD2-B3F6ED56B458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D7F27-D708-43BE-9955-61F410B309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5A7A-35E7-4F87-9CD2-B3F6ED56B458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D7F27-D708-43BE-9955-61F410B309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5A7A-35E7-4F87-9CD2-B3F6ED56B458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D7F27-D708-43BE-9955-61F410B309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5A7A-35E7-4F87-9CD2-B3F6ED56B458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D7F27-D708-43BE-9955-61F410B309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5A7A-35E7-4F87-9CD2-B3F6ED56B458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D7F27-D708-43BE-9955-61F410B309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5A7A-35E7-4F87-9CD2-B3F6ED56B458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D7F27-D708-43BE-9955-61F410B309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5A7A-35E7-4F87-9CD2-B3F6ED56B458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D7F27-D708-43BE-9955-61F410B309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5A7A-35E7-4F87-9CD2-B3F6ED56B458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D7F27-D708-43BE-9955-61F410B309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5A7A-35E7-4F87-9CD2-B3F6ED56B458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D7F27-D708-43BE-9955-61F410B309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5A7A-35E7-4F87-9CD2-B3F6ED56B458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D7F27-D708-43BE-9955-61F410B309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5A7A-35E7-4F87-9CD2-B3F6ED56B458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D7F27-D708-43BE-9955-61F410B309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05A7A-35E7-4F87-9CD2-B3F6ED56B458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D7F27-D708-43BE-9955-61F410B309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logodesign.or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orcle.com/games/g/corplogo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Creating a Business Card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Creating your business card…let’s get started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Open Publisher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76A7EA-01DC-42D4-92D8-862BA826C7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43575"/>
            <a:ext cx="8458200" cy="4755416"/>
          </a:xfrm>
          <a:prstGeom prst="rect">
            <a:avLst/>
          </a:prstGeom>
        </p:spPr>
      </p:pic>
      <p:sp>
        <p:nvSpPr>
          <p:cNvPr id="5" name="Arrow: Down 4">
            <a:extLst>
              <a:ext uri="{FF2B5EF4-FFF2-40B4-BE49-F238E27FC236}">
                <a16:creationId xmlns:a16="http://schemas.microsoft.com/office/drawing/2014/main" id="{DBF74DD6-085D-477E-8E14-80AB4228253E}"/>
              </a:ext>
            </a:extLst>
          </p:cNvPr>
          <p:cNvSpPr/>
          <p:nvPr/>
        </p:nvSpPr>
        <p:spPr>
          <a:xfrm rot="10800000">
            <a:off x="3429000" y="2667000"/>
            <a:ext cx="990600" cy="1143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66D3F540-F8D8-4099-85A5-2630E1D42FF7}"/>
              </a:ext>
            </a:extLst>
          </p:cNvPr>
          <p:cNvSpPr/>
          <p:nvPr/>
        </p:nvSpPr>
        <p:spPr>
          <a:xfrm rot="3588923">
            <a:off x="4191000" y="4411185"/>
            <a:ext cx="990600" cy="1143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Scroll down page and click on 1 of the 2 templates. Then click on “create”.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D53443-3E52-4EB6-B09F-5C91A24A2B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17010"/>
            <a:ext cx="9144000" cy="5140990"/>
          </a:xfrm>
          <a:prstGeom prst="rect">
            <a:avLst/>
          </a:prstGeom>
        </p:spPr>
      </p:pic>
      <p:sp>
        <p:nvSpPr>
          <p:cNvPr id="4" name="Arrow: Down 3">
            <a:extLst>
              <a:ext uri="{FF2B5EF4-FFF2-40B4-BE49-F238E27FC236}">
                <a16:creationId xmlns:a16="http://schemas.microsoft.com/office/drawing/2014/main" id="{59B164A1-705F-4A21-BB0B-0657FDEBD658}"/>
              </a:ext>
            </a:extLst>
          </p:cNvPr>
          <p:cNvSpPr/>
          <p:nvPr/>
        </p:nvSpPr>
        <p:spPr>
          <a:xfrm>
            <a:off x="4419600" y="4114800"/>
            <a:ext cx="762000" cy="8382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9FF06F34-6F2C-4E0B-A9FF-B6D2FD75C913}"/>
              </a:ext>
            </a:extLst>
          </p:cNvPr>
          <p:cNvSpPr/>
          <p:nvPr/>
        </p:nvSpPr>
        <p:spPr>
          <a:xfrm>
            <a:off x="5410200" y="4092526"/>
            <a:ext cx="762000" cy="8382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4BC9EF0C-722D-4AF8-A01A-D9ED72D616D7}"/>
              </a:ext>
            </a:extLst>
          </p:cNvPr>
          <p:cNvSpPr/>
          <p:nvPr/>
        </p:nvSpPr>
        <p:spPr>
          <a:xfrm>
            <a:off x="7315200" y="5257800"/>
            <a:ext cx="762000" cy="8382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B28DD-9BBF-4759-BE8B-58300A28E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Create a logo:</a:t>
            </a:r>
            <a:br>
              <a:rPr lang="en-US" dirty="0"/>
            </a:br>
            <a:r>
              <a:rPr lang="en-US" dirty="0">
                <a:hlinkClick r:id="rId2"/>
              </a:rPr>
              <a:t>https://www.freelogodesign.org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2FB01-5A87-4B0A-866F-728487C50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dirty="0"/>
              <a:t>Create your logo</a:t>
            </a:r>
          </a:p>
          <a:p>
            <a:r>
              <a:rPr lang="en-US" dirty="0"/>
              <a:t>Save to the computer desktop</a:t>
            </a:r>
          </a:p>
          <a:p>
            <a:r>
              <a:rPr lang="en-US" dirty="0"/>
              <a:t>Once you have made your business card, you can click on “insert” then “picture” and choose the logo on the desktop.</a:t>
            </a:r>
          </a:p>
        </p:txBody>
      </p:sp>
    </p:spTree>
    <p:extLst>
      <p:ext uri="{BB962C8B-B14F-4D97-AF65-F5344CB8AC3E}">
        <p14:creationId xmlns:p14="http://schemas.microsoft.com/office/powerpoint/2010/main" val="2919781529"/>
      </p:ext>
    </p:extLst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2F27F-97CE-43CF-8692-CFF863CB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This represents 1 business card. Add text boxes and insert the information for 1 partner.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B57FBB4-863F-4B64-AEFC-E3016D38E8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17010"/>
            <a:ext cx="9144000" cy="514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669200"/>
      </p:ext>
    </p:extLst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Print for the first partner. It will automatically create 10 business cards. Then change the name to the second partner and print again.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68A189-ACAC-4845-AA7D-A095AA3483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17010"/>
            <a:ext cx="9144000" cy="514099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Cards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Sometimes thought of as tiny billboards </a:t>
            </a:r>
          </a:p>
          <a:p>
            <a:r>
              <a:rPr lang="en-US" dirty="0"/>
              <a:t>The most often used marketing tool – small, inexpensive, easy to use</a:t>
            </a:r>
          </a:p>
          <a:p>
            <a:r>
              <a:rPr lang="en-US" dirty="0"/>
              <a:t>Only uses 3 ½ “ by 2” of space</a:t>
            </a:r>
          </a:p>
          <a:p>
            <a:r>
              <a:rPr lang="en-US" dirty="0"/>
              <a:t>Business cards are small in size but have a huge, lasting impact. Therefore, they must be designed carefully and thoughtfully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kind of information is included on a business card?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Name of individual</a:t>
            </a:r>
          </a:p>
          <a:p>
            <a:r>
              <a:rPr lang="en-US" dirty="0"/>
              <a:t>Name of business or organization</a:t>
            </a:r>
          </a:p>
          <a:p>
            <a:r>
              <a:rPr lang="en-US" dirty="0"/>
              <a:t>Address </a:t>
            </a:r>
          </a:p>
          <a:p>
            <a:r>
              <a:rPr lang="en-US" dirty="0"/>
              <a:t>Phone number </a:t>
            </a:r>
          </a:p>
          <a:p>
            <a:r>
              <a:rPr lang="en-US" dirty="0"/>
              <a:t>E-mail address </a:t>
            </a:r>
          </a:p>
          <a:p>
            <a:r>
              <a:rPr lang="en-US" dirty="0"/>
              <a:t>Web page address </a:t>
            </a:r>
          </a:p>
          <a:p>
            <a:r>
              <a:rPr lang="en-US" dirty="0"/>
              <a:t>Job title of individual 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Tagline or description of business or organization</a:t>
            </a:r>
          </a:p>
          <a:p>
            <a:r>
              <a:rPr lang="en-US" dirty="0"/>
              <a:t>Logo </a:t>
            </a:r>
          </a:p>
          <a:p>
            <a:r>
              <a:rPr lang="en-US" dirty="0"/>
              <a:t>Image(s)—including purely decorative elements </a:t>
            </a:r>
          </a:p>
          <a:p>
            <a:r>
              <a:rPr lang="en-US" dirty="0"/>
              <a:t>List of services or products 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2133600"/>
          </a:xfrm>
        </p:spPr>
        <p:txBody>
          <a:bodyPr>
            <a:normAutofit fontScale="90000"/>
          </a:bodyPr>
          <a:lstStyle/>
          <a:p>
            <a:r>
              <a:rPr lang="en-US" dirty="0"/>
              <a:t>Choose the elements that make sense for the individual and the business. Choose qualities you want to emphasize.</a:t>
            </a:r>
          </a:p>
        </p:txBody>
      </p:sp>
      <p:pic>
        <p:nvPicPr>
          <p:cNvPr id="2050" name="Picture 2" descr="http://notepad-plus-plus.org/assets/images/npp.businessCar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048000"/>
            <a:ext cx="5715000" cy="42862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can you make your point in such a small space using only a few words?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Heavy Heap" pitchFamily="2" charset="0"/>
              </a:rPr>
              <a:t>Different</a:t>
            </a:r>
            <a:r>
              <a:rPr lang="en-US" sz="4800" dirty="0"/>
              <a:t> </a:t>
            </a:r>
            <a:r>
              <a:rPr lang="en-US" sz="4800" dirty="0">
                <a:latin typeface="Lucida Handwriting" pitchFamily="66" charset="0"/>
              </a:rPr>
              <a:t>fonts</a:t>
            </a:r>
          </a:p>
          <a:p>
            <a:pPr algn="ctr"/>
            <a:r>
              <a:rPr lang="en-US" sz="7200" dirty="0">
                <a:solidFill>
                  <a:srgbClr val="C00000"/>
                </a:solidFill>
                <a:latin typeface="Earwig Factory" pitchFamily="2" charset="0"/>
              </a:rPr>
              <a:t>C</a:t>
            </a:r>
            <a:r>
              <a:rPr lang="en-US" sz="7200" dirty="0">
                <a:solidFill>
                  <a:srgbClr val="92D050"/>
                </a:solidFill>
                <a:latin typeface="Earwig Factory" pitchFamily="2" charset="0"/>
              </a:rPr>
              <a:t>o</a:t>
            </a:r>
            <a:r>
              <a:rPr lang="en-US" sz="7200" dirty="0">
                <a:solidFill>
                  <a:srgbClr val="0070C0"/>
                </a:solidFill>
                <a:latin typeface="Earwig Factory" pitchFamily="2" charset="0"/>
              </a:rPr>
              <a:t>l</a:t>
            </a:r>
            <a:r>
              <a:rPr lang="en-US" sz="7200" dirty="0">
                <a:solidFill>
                  <a:srgbClr val="FFFF00"/>
                </a:solidFill>
                <a:latin typeface="Earwig Factory" pitchFamily="2" charset="0"/>
              </a:rPr>
              <a:t>o</a:t>
            </a:r>
            <a:r>
              <a:rPr lang="en-US" sz="7200" dirty="0">
                <a:solidFill>
                  <a:srgbClr val="7030A0"/>
                </a:solidFill>
                <a:latin typeface="Earwig Factory" pitchFamily="2" charset="0"/>
              </a:rPr>
              <a:t>r</a:t>
            </a:r>
          </a:p>
          <a:p>
            <a:pPr algn="ctr"/>
            <a:r>
              <a:rPr lang="en-US" sz="4000" dirty="0"/>
              <a:t>Metaphor</a:t>
            </a:r>
          </a:p>
          <a:p>
            <a:pPr algn="ctr"/>
            <a:r>
              <a:rPr lang="en-US" sz="4000" dirty="0">
                <a:hlinkClick r:id="rId2"/>
              </a:rPr>
              <a:t>Logos</a:t>
            </a:r>
            <a:r>
              <a:rPr lang="en-US" sz="4000" dirty="0"/>
              <a:t> (symbol)</a:t>
            </a:r>
          </a:p>
          <a:p>
            <a:pPr algn="ctr"/>
            <a:r>
              <a:rPr lang="en-US" sz="4000" dirty="0"/>
              <a:t>Other images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http://designrfix.com/wp-content/uploads/2009/09/Creative-business-cards-september-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914400"/>
            <a:ext cx="6604000" cy="4953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http://theharlow.net/wp-content/uploads/2012/05/14-creative-business-card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0939" y="609600"/>
            <a:ext cx="7262461" cy="4953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http://archdezart.com/wp-content/uploads/2012/02/20-Creative-Business-Cards-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1606" y="457200"/>
            <a:ext cx="3997319" cy="5715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http://2.bp.blogspot.com/-cLH2t9aH2RM/Tn2thML2FpI/AAAAAAAAFDc/skMlIeOZ-bQ/s1600/Creative+Business+Cards+%25281%25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533400"/>
            <a:ext cx="6895449" cy="5334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</TotalTime>
  <Words>270</Words>
  <Application>Microsoft Office PowerPoint</Application>
  <PresentationFormat>On-screen Show (4:3)</PresentationFormat>
  <Paragraphs>36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Earwig Factory</vt:lpstr>
      <vt:lpstr>Heavy Heap</vt:lpstr>
      <vt:lpstr>Lucida Handwriting</vt:lpstr>
      <vt:lpstr>Office Theme</vt:lpstr>
      <vt:lpstr>Creating a Business Card</vt:lpstr>
      <vt:lpstr>Business Cards</vt:lpstr>
      <vt:lpstr>What kind of information is included on a business card?</vt:lpstr>
      <vt:lpstr>Choose the elements that make sense for the individual and the business. Choose qualities you want to emphasize.</vt:lpstr>
      <vt:lpstr>How can you make your point in such a small space using only a few words?</vt:lpstr>
      <vt:lpstr>PowerPoint Presentation</vt:lpstr>
      <vt:lpstr>PowerPoint Presentation</vt:lpstr>
      <vt:lpstr>PowerPoint Presentation</vt:lpstr>
      <vt:lpstr>PowerPoint Presentation</vt:lpstr>
      <vt:lpstr>Creating your business card…let’s get started</vt:lpstr>
      <vt:lpstr>Open Publisher</vt:lpstr>
      <vt:lpstr>Scroll down page and click on 1 of the 2 templates. Then click on “create”.</vt:lpstr>
      <vt:lpstr>Create a logo: https://www.freelogodesign.org  </vt:lpstr>
      <vt:lpstr>This represents 1 business card. Add text boxes and insert the information for 1 partner.</vt:lpstr>
      <vt:lpstr>Print for the first partner. It will automatically create 10 business cards. Then change the name to the second partner and print again.</vt:lpstr>
    </vt:vector>
  </TitlesOfParts>
  <Company>Wake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Business Card</dc:title>
  <dc:creator>Janet Ivey</dc:creator>
  <cp:lastModifiedBy>Janet Ivey</cp:lastModifiedBy>
  <cp:revision>14</cp:revision>
  <dcterms:created xsi:type="dcterms:W3CDTF">2013-03-20T13:56:00Z</dcterms:created>
  <dcterms:modified xsi:type="dcterms:W3CDTF">2019-02-10T22:53:15Z</dcterms:modified>
</cp:coreProperties>
</file>