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2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38" autoAdjust="0"/>
    <p:restoredTop sz="9466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159977-6AE9-4BF3-A685-5D74C8874B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25F1A3-46FB-4C54-90ED-D0DFC1A4A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answer some common interview questions</a:t>
            </a:r>
          </a:p>
        </p:txBody>
      </p:sp>
      <p:pic>
        <p:nvPicPr>
          <p:cNvPr id="7" name="Picture Placeholder 6" descr="bad-interview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317" r="3317"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Tell me about a problem you had (or a mistake you made) and how you solved it.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a situation at school, on a team, on the job and how you handled it. Talk about communication, getting help from someone else, etc.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Tell me about yourself.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/>
              <a:t>Tell them how long you have lived in the area (if it has been several years or why you have recently moved here).</a:t>
            </a:r>
          </a:p>
          <a:p>
            <a:r>
              <a:rPr lang="en-US"/>
              <a:t>Quickly summarize your job skills or volunteer experiences.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What did you like best about school?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 them you especially liked working on team projects, any time you were in charge of a project, or organized any activity. </a:t>
            </a:r>
          </a:p>
          <a:p>
            <a:r>
              <a:rPr lang="en-US" dirty="0"/>
              <a:t>If you are/were in a CTE class share some of the skills and abilities you obtained through that opportunity.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Why are you leaving your current job?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looking to increase my responsibilities.</a:t>
            </a:r>
          </a:p>
          <a:p>
            <a:r>
              <a:rPr lang="en-US" dirty="0"/>
              <a:t>With this economy I needed more hours than they were able to supply.</a:t>
            </a:r>
          </a:p>
          <a:p>
            <a:r>
              <a:rPr lang="en-US" dirty="0"/>
              <a:t>Business is closing.</a:t>
            </a:r>
          </a:p>
          <a:p>
            <a:r>
              <a:rPr lang="en-US" dirty="0"/>
              <a:t>It is a career area I would like to explore.</a:t>
            </a:r>
          </a:p>
          <a:p>
            <a:r>
              <a:rPr lang="en-US" dirty="0"/>
              <a:t>I have been at my present job for quite a while and would like more experience.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Why do you want to work for us?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have enjoyed my past experience with this company as a customer, client etc.</a:t>
            </a:r>
          </a:p>
          <a:p>
            <a:r>
              <a:rPr lang="en-US" dirty="0"/>
              <a:t>I have been told it is a great place to work.</a:t>
            </a:r>
          </a:p>
          <a:p>
            <a:r>
              <a:rPr lang="en-US" dirty="0"/>
              <a:t>I believe my skills and abilities are a good match.</a:t>
            </a:r>
          </a:p>
          <a:p>
            <a:r>
              <a:rPr lang="en-US" dirty="0"/>
              <a:t>It would fit with my long-range career goals. </a:t>
            </a:r>
          </a:p>
          <a:p>
            <a:r>
              <a:rPr lang="en-US" dirty="0"/>
              <a:t>I have always wanted to work here.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Have you ever been asked to leave a position?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If… No  (answer is complete)</a:t>
            </a:r>
          </a:p>
          <a:p>
            <a:endParaRPr lang="en-US" dirty="0"/>
          </a:p>
          <a:p>
            <a:r>
              <a:rPr lang="en-US" dirty="0"/>
              <a:t>If….Yes </a:t>
            </a:r>
          </a:p>
          <a:p>
            <a:pPr lvl="2"/>
            <a:r>
              <a:rPr lang="en-US" sz="2800" dirty="0"/>
              <a:t>My position changed and my available hours no longer matched those of the position 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If other reasons- try and keep it positive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should we hire you?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reliable and will work hard. If you hire me, you will get someone who is not afraid to learn and is willing to go the extra mile.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Tell me about your weaknesses.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Probably my greatest weakness is my inexperience, but I am a quick learner, I want to work and you can teach me how you would like the job done.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are your strengths?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have any strengths that fit the job, share those, if not…</a:t>
            </a:r>
          </a:p>
          <a:p>
            <a:endParaRPr lang="en-US"/>
          </a:p>
          <a:p>
            <a:r>
              <a:rPr lang="en-US"/>
              <a:t>Tell them you want to work, to learn and do the best possible job you can.</a:t>
            </a: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1391</TotalTime>
  <Words>438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Wingdings</vt:lpstr>
      <vt:lpstr>Wingdings 2</vt:lpstr>
      <vt:lpstr>Median</vt:lpstr>
      <vt:lpstr>How to answer some common interview questions</vt:lpstr>
      <vt:lpstr>Tell me about yourself.</vt:lpstr>
      <vt:lpstr>What did you like best about school?</vt:lpstr>
      <vt:lpstr>Why are you leaving your current job?</vt:lpstr>
      <vt:lpstr>Why do you want to work for us?</vt:lpstr>
      <vt:lpstr>Have you ever been asked to leave a position?</vt:lpstr>
      <vt:lpstr>Why should we hire you?</vt:lpstr>
      <vt:lpstr>Tell me about your weaknesses.</vt:lpstr>
      <vt:lpstr>What are your strengths?</vt:lpstr>
      <vt:lpstr>Tell me about a problem you had (or a mistake you made) and how you solved it.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student370</dc:creator>
  <cp:lastModifiedBy>jivey@wcpschools.wcpss.local</cp:lastModifiedBy>
  <cp:revision>95</cp:revision>
  <dcterms:created xsi:type="dcterms:W3CDTF">2013-01-29T02:22:39Z</dcterms:created>
  <dcterms:modified xsi:type="dcterms:W3CDTF">2019-01-31T16:02:38Z</dcterms:modified>
</cp:coreProperties>
</file>