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300" r:id="rId3"/>
    <p:sldId id="298" r:id="rId4"/>
    <p:sldId id="313" r:id="rId5"/>
    <p:sldId id="258" r:id="rId6"/>
    <p:sldId id="299" r:id="rId7"/>
    <p:sldId id="308" r:id="rId8"/>
    <p:sldId id="309" r:id="rId9"/>
    <p:sldId id="303" r:id="rId10"/>
    <p:sldId id="261" r:id="rId11"/>
    <p:sldId id="266" r:id="rId12"/>
    <p:sldId id="306" r:id="rId13"/>
    <p:sldId id="257" r:id="rId14"/>
    <p:sldId id="305" r:id="rId15"/>
    <p:sldId id="295" r:id="rId16"/>
    <p:sldId id="302" r:id="rId17"/>
    <p:sldId id="310" r:id="rId18"/>
    <p:sldId id="311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6" r:id="rId30"/>
    <p:sldId id="297" r:id="rId31"/>
    <p:sldId id="301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4686F-2E25-43E2-AA54-2A173AC7A36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1A5A5-E240-458A-8E88-373A6C41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0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159977-6AE9-4BF3-A685-5D74C8874B5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25F1A3-46FB-4C54-90ED-D0DFC1A4A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Interior%20Design%202\1.03%20Job%20seeking%20skills\CoverLetter.wmv" TargetMode="External"/><Relationship Id="rId1" Type="http://schemas.microsoft.com/office/2007/relationships/media" Target="file:///E:\Interior%20Design%202\1.03%20Job%20seeking%20skills\CoverLetter.wmv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v=b56eAUCTLo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1.03:</a:t>
            </a:r>
            <a:br>
              <a:rPr lang="en-US" dirty="0"/>
            </a:br>
            <a:r>
              <a:rPr lang="en-US" dirty="0"/>
              <a:t>Demonstrate job seeking skills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45308"/>
            <a:ext cx="8686800" cy="45840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Serves as in introduction to you and your resume </a:t>
            </a:r>
          </a:p>
          <a:p>
            <a:r>
              <a:rPr lang="en-US" dirty="0"/>
              <a:t>Typed on separate page that MATCHES your resume and references </a:t>
            </a:r>
          </a:p>
          <a:p>
            <a:r>
              <a:rPr lang="en-US" dirty="0"/>
              <a:t>A cover letter says, “Here’s what I can do for you”  A resume says, “Here’s how I can do it”</a:t>
            </a:r>
          </a:p>
          <a:p>
            <a:r>
              <a:rPr lang="en-US" dirty="0"/>
              <a:t>Find out the name of the specific individual who will receive your letter</a:t>
            </a:r>
          </a:p>
          <a:p>
            <a:r>
              <a:rPr lang="en-US" dirty="0"/>
              <a:t>Personalize the letter to the specific position</a:t>
            </a:r>
          </a:p>
          <a:p>
            <a:r>
              <a:rPr lang="en-US" dirty="0"/>
              <a:t>Concentrate on skills which match the advertised employment qualifications or the desired program of study </a:t>
            </a:r>
          </a:p>
          <a:p>
            <a:r>
              <a:rPr lang="en-US" dirty="0"/>
              <a:t>Sound upbeat and confident. Sell yourself!</a:t>
            </a:r>
          </a:p>
          <a:p>
            <a:endParaRPr lang="en-US" dirty="0"/>
          </a:p>
        </p:txBody>
      </p:sp>
      <p:pic>
        <p:nvPicPr>
          <p:cNvPr id="16388" name="Picture 4" descr="http://www.employmentblawg.com/wp-content/uploads/2009/04/monitor-letter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152400"/>
            <a:ext cx="2162397" cy="1917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/>
              <a:t>What do employers look for in a cover letter?</a:t>
            </a:r>
          </a:p>
        </p:txBody>
      </p:sp>
      <p:pic>
        <p:nvPicPr>
          <p:cNvPr id="4" name="CoverLet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71600" y="15621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 a </a:t>
            </a:r>
            <a:r>
              <a:rPr lang="en-US" sz="3600"/>
              <a:t>job and create a cover letter.</a:t>
            </a:r>
            <a:endParaRPr lang="en-US" sz="3600" dirty="0"/>
          </a:p>
        </p:txBody>
      </p:sp>
      <p:sp>
        <p:nvSpPr>
          <p:cNvPr id="1026" name="AutoShape 2" descr="data:image/jpeg;base64,/9j/4AAQSkZJRgABAQAAAQABAAD/2wCEAAkGBxQTEhUUEhQVFRQXFxoZGBgYGR4cHxwfGhodFxwgHiAcISggICIlICAaIT0hJSkrLi4uFyAzODMsNygtLisBCgoKDg0OGxAQGy8mICQsLCwsLDYsLDQsLC8sLCwsLCwsLCwsLCwsLCwsLCwsLCwsLCwsLCwsLCwsLCwsLCwsLP/AABEIAOUA3QMBEQACEQEDEQH/xAAcAAACAwADAQAAAAAAAAAAAAAABgQFBwIDCAH/xABSEAACAQMCAwQGBgYFBwkJAAABAgMABBEFIQYSMQcTQVEiMmFxgZEUQlJyobEjM2KCwcIVY5KisiQ0Q1Nz0fAIFhclREWDk9I1VGR1o7PD4eL/xAAbAQEAAgMBAQAAAAAAAAAAAAAAAwQBAgUGB//EADcRAAICAQEGAgkEAQQDAQAAAAABAgMRBAUSITFBUWGRExQiMnGBocHRBkKx8OEjM0NSJKLxFf/aAAwDAQACEQMRAD8A3GgOMjhQSxAAGSScAAbkk0Bjeqdrl3JLJ/R8EBtwxVJJufL42LAKwwCc4/HfYRTuhB4Z0dLsrU6mG/BcPFlbJ2i6y3jZp91GP+Imo/WoeJdX6d1T5uPm/wAEKTi7WW636qPJYY9vjyZ/GtfW12J4/pu3rYvJkSXV9Tf19Tn/AHAE/wAJFa+t+BLH9Nd7P/X/ACRGW6Prahek+Znf+JrHrcuxMv03T1m/oah2e9opkZbPUCFuekUvRJ/L2LJ+z4np1Aq1XYprKPN63RW6Szcn8n0f97Gl1IUwoAoAoAoAoAoAoDquLhIxzSMqL5sQB8zQFNJxppynBvrTP+3j/wDVQE7T9ctp/wBRcQy/7ORW/wAJNAWFAY324M73dpC7MLZ4pG5AxAd1IzzYO+BykeWT5mh0tlUVX6lQt5ceHdibp0lzaENY3UsOP9GWLxn3o2R8d6zg7+p/T1Ulml7r7Pivz/JoPDPa+vMsOpx/R3OwmTJib39Sn4jxPLWDzGq0d2mlu2xx49H8GalDMrqGRgysMhlOQQehBGxFCqc6AKAKAKAKAx7tb4tM8jabbMQq4N3Ivl1EQPmfH5faFRW2KEcnQ2boJau3d/aub8PyxNjjCgKowAMAVzG23ln0GEIwioxWEuRyrBsFAFAFAdN5arIpRxkH8PaPbW0ZOLyiDUaevUQddiyv7yHfgTtHa3KWupPlD6MN034LMfA/tn4+JrpVWqa8Twm0dm2aOfHjF8n9n4mvg1Kc4+0AUAUAUBC1rVYrWCS4mbljjXmY/gAPMk4AHmRQGJ6r2nahe5+iBbK3OwcgPKw3HU7Dw6AY+0azg62h2Rdqlv8Aux7/AIQqz6MJW57iWa4f7UkhJ/3/AI0wd+r9P6aPvty+eP4/JyXQrcf6IfEk/mazgtrZGiX/AB/V/k4ScPW56JynzViP44pg0nsTRy/bj4Nl9onFOpWJHdTm6hHWGc5OP2X9YHy3xv0NYwcXV/p6cFvUPe8Hz/D+g+SXdnxHaGNWaC7iPOqttJC42zj6yHoceYzg4xg8/wC3VPqmvNGWXXf2k/0W/j7uX6kg9SQdAVPTf/8ARAO1ZTPWbM22rGqr+D6Po/j2f0JU0KuCrAMD1BrJ6C2qFsXCayjlw9xBd6S3NbEz2ucvbOeniSh3Kn2j4g+GMHkNpbElTmyjjHt1X5X1N44U4nt9QgE9s2R0ZTsyN9lh4H8D4ZrB58uaAKAKARu1LjP6DCIYCDeTgiIdeQdDIfDA8M9SPEA1iUlFZZLTTO6xVwXFmdcG8Fz3CP3RX0TmSWQn03O56Aknx9gIqhuzvbZ7L0+m2TVGp5bfF46+L+xw1rRZrV+SdOUn1SN1b7p8fd19lQzrlB4Z09LrKdVHeqee66r4r+ojWNlJM3JCjSN5KM49/gPeaxGLlwSJbrq6Y71kkl4/3j8h00bszmfDXMgiH2Ewz/P1R/eqzDSt+8cDVfqKqHCiO8+74Ly5v6FDxnYW8Fx3dq3MqoA/pFsPlubJ6Zxy7DYVDdGMZYidLZd991G/esNvhwxw4Y+5X6RpUtzII4U5m8T0CjzY+A/4Ga1hBzeEWdTqqtNDfteF9X8DUtG7OrWNP04M8hG5JKqPugH8Tk+6r0NNBLjxPIarb2psl/pvdXbr83/UZZxPpSxXE9ufSRWIGfskBlz7QCN/MVSknCbx0PVaeUdZpIysWVJcV9H9VwHvsMvHNrcQO7OIJykfMclUKKVUewb/ADrpVy3opngtZSqb51rkm0aVW5WCgCgCgKPjfQPp1jPa83KZFHKT0DKwdc+zmUZ9maA88yx3FiO5vbWaPk9HvAuUIHiGGx+BNZyen2ftyuqqNVsXw4ZR8t9cjkOI1lc+Sxkn8Kzk6L2/o+78i5sdKvp/1On3R9siiIH4yEVjJBP9R0L3YN+S/Ix2fZpqLjLvawezLyt+AVfxNMlGz9R3P3IJfHL/AAfLvss1FBmK5tZT9l0eP5Ec340yQQ/UGrT44fy/AkzRTRXWCHs9Qt8EEEHbw3GzoQem4wSNxmnMvp6fa8WsbtqXn+V9UPsnFdlqlnJa6sEtrlEZldtlJUbPE58emUJyem++MHm9TprdPPcsWH/PwEHQpWa3jL9cdT44JAPyxWyPd7LsnPSQlZzx/D4fQn0OgRtN1htLu47uE4jdglxEOjqdyQPtDcj2+wnOGeR27s+FWL6+GXhrx7r7nphWyAR0NYPNn2gCgPMy3MlzNLd3B5p5GYY8EVWKhF9gx/wck0NTNuW72PZ7A0cIU+n5yl9EnjBt/Zyqx6dExIAJkZidh+sYb/AAfCrGnwq0cPbTlPXTS6YS8kc+0Yr/AEdKSA3qcp64JdVBHzO9Z1GPRs12KpeuwS4c8+T4FHw9xvaW1nCjcxlVMMkaeI2yScLk4znPjUVd8IwSOhrNj6rUaqcl7rfBt9Pq+HwJfH2tSf0fDNAzRrOU5vtBXjZ8ZHToBkVtfN+jTj1IdkaOv12ddqy4Z+GU0hH4V0GGYc9zMYYi4ijxgF5CM4GQQABjfHiNxVWquMuMnhcj0G0NdbS9yiG9LG8+yj9OYxcD2bWt9eW5PpLCSpx1CkFTj3ONvfU1MXCconL2tdHVaSm7o5cfuvoS+ynVp52uO+keQYjYcxzgtz5x5A4Gw22rOlnKWcvsQ/qHS0UKv0UUveXDwxz/ACJHGE/PfXLD/Wlf7GE/lqtc8zZ6DZkNzR1p9s+fH7l92Gy4uNSTwzbuPirg/kKv0f7aPG7ZjjW2fL+Ea5UxzAoAoAoAoAoBS4947i00Rq0ck002e7jTbPLjJZj0G48CfZQ2hCU5KMVlsQrrtW1J/wBVaW0Q/rHaQ/3CtZwdaGwtZJcUl8WvtkgSdomst9azT3Ix/PNMEy/Tuq6uPm/wRZeMtZPW+RB+zDH/ADLmmCVfp2a4zsS/vyKflaWc3E9w1xORyliRsOmAF2HuokdTZuy6NPPfjPel8sL5cTuuLdXHK6hh5EVk611Fd0d2yKaOm10yKM5RACOh3OPdnpTBDRoNPTLergk/73O27ukjUs5wB/xgeZoS6jUV0Q37Hhf3kWPA3A02qzJcXSNFYIQyKdjN7B+yfFvLZfEjU8JtHaM9ZPPKK5L7vxPQoFDnBQBQHmmMcstyn2LqdflIT/GudqV7Z7nYE97R47Nr7/c0jhOMXulz2QIEiElQfHLd6mfYXDKakq/1KnD+9yjtFvR7RhqmvZfPy3X88cRLa/njie1YsI+Yc0bfVZGzt9nfqOh/Gq29JJwZ31RTOyOpiuOODXVNde/8kCtCyaVr682gwH7KQH8k/jV2f+wvkeT0b3dsTXdz+7FfiS0ZLHT+XPpJM+32nZGHxwQPhUFiahHHidbQ2xnrNS5dHFfJJod8Y1wA9Xs8H383/wDNWv8An+RwOeyM9rPt/k6ey+AW9jLO+wLM2f2Yhy/mHrGmW7Bt/wBwSbesd+rhVHsl85cfujLpZS7M7esxLH3scn8TVFvLyevjBQiorkkl5cBq7GpMajdr9u3jb+y5X+NdDTP2DxG3441jfdI2WrBxQoAoAoAoAoBZ464Lh1OJVkZo5IyWilT1kJxn3g4G23QbihmMnF5T4mft2S342W+gYebREH5AkVnJ1o7c1kVjez8kd1v2N3DH9PqRx4iKEKf7XNt8qxkhs2trLODsfy4fwXmn9jOnJvMJrlvOWU/knLt780KM7JTeZNsUu17hO0sfoc1nGIZHm7tlUnDqRk5BJ6dMj7W/hgWNBZOGpg4c8pebKCtj6QR2nZpFhgjaedvVjQZPvY/VUeZ/LemTlbQ2rVpFu85dvz2NE4P7JlDLcaoVnlHqwDeJPfn1z+HX1tjWp4rVau3Uz37H+F8DUwMbDpQrH2gCgCgPN+px8mo6in/xTv8A+YeaqOrXFM9f+m55qnHs0/Nf4JmjarJayrLEcMNiD0YHqp9h/gD4VXhNweUdzVaWvU1Ouzl/D7oauO0juYIdQhGOc93KPEEZxn2ggrnxBWp70pRViONsiVmmunorXy4x/wAfFcfDiJFVT0JqZTn0D3Q5/wDLfP8ALV/nR8jx2dzbPxn/ACv8l5wtaRTWFmZEV+SOMrzDPKyDlyPaDmpKop1xyc/X2WVay5RbWXJPxTYrvf8ANxAuOijuvlCzH+8cfCod7/yPp9Drqhx2K89Xvf8Asl/BO4/uVtLBLWM+lJ6H7o9KQ/E4H79bXtQhurqV9jVS1Wsd8+UePz6eXP5GVVQPZDD2UnGsH9qydflKjVf0r9l/E8b+o441EZd4/wANm4VaPPBQBQEe+vY4ULzSJGg6s7BQPidqAXj2i6XnH02DP3tvn0oC+03VIbheeCWOVftRuGHzUmgIHEOqz24547RrmIDLd047wY8o2ADbeTZ9lAfeFOJoNQgE9sxK55WVhhkYAEqw333HQkb9aAuaApdc4ssrTP0m5ijIGeUtlvgi5Y/AUBjXHuuSanewy2lrd3FrBGRG0cDkM745m3HTAUb+K0L2z9RVp71bYm8csdxe1ZL5UOLC7j83aFzgeJ6Yz7zWcnY1X6hc4ONMcPuax2TPpk1pJHYd4kmB37OeW4JOcMXU9M5I5TgZ6bkVg80228st+Bdfmkmu7G6PPPZuAJcAd7G+WjYgbBsYzgAbj20MDjQBQBQBQHnbi8cut6gvn3TfOJD/ADVU1a4Jnpf03PFlke6T8n/ktuHNOS7R7bKx3HN3kLN0f0QHjPwAYYz9b21Xriprd69PwdvXXz0s1fhuGMSXbjwkvPD+Qwa3o7WWktDMymSW4VgFOQOhwMgE+imenU1LOHo6cPqzm6XVR1m01bWvZjFrx6/diDVQ9Ka3wxH3uiFPOK4X+9IBXQr4048GeJ18vR7V3u0oP6IVeFeOza2phMZkIyYjnAHNvhvHGSTt54261BVqNyO7g7O0Nies6j0qlhP3vl2+XcqOFrknUIJGOWacFj5lyQT8S1R1P/UTfcu7QrS0VkI8lHh8v/h3ceam097LnIWNjEo8ghIJ+LZPux5Vm+W9N+BpsfTxp0kcc5e0/n+F9ci/UJ0y67PJOXWLb9uKdfkof+FXdJ1PKfqWPtVv4/Y3erh5cKAo+NOJE0+zkuXHNygBUzjmZjhRnw33J8ACd6AxqDQ5tRYXeqyPIzDMcAJVI1bcDA3G2NhvtuSap26lp4iWq6E1mRbjhKyxj6NH8t/nnNV/TWdyb0UOxXycERI4lspZbSYdGjckfEE5x7Acew1JHVSXPiaS08XyGrg3tCmSdLHVgqzPgQ3C7JL4YPQBifIDqBgbZuwsU1lFScHF4Zea5r2n6MrBUxLO5kEEXpSSO5xnBOwJ8dhttk7VualRDpur6p6V1KdMtTuIIT+nYftud1/4BWgGXh/gGwtMGK3Qyde8k/SPnxPM2cfu4oBjkfFAdAoDKODbmO44mvJbVQIUgKSOvR2BRSfLdgffyZ8aA0/T9EihnuLhAe9uChkYnwRQiqPIAD5k0BZUAUAUAUBgXa7atbav9JdGEE8SoJMejzKACD5HCj4VDfBzhhHU2Pq4abU70+TWCsjkIwykgjBDA4I8QQR+Yrm8Ue99mce6fkyXqOqzTlTPK0nKMLzHp54xt8eu1ZlOUubIqNLTRn0UUs8yHWpOXNrxRcx24t4nCRjm9UDmPMSxyTnzPTFSq2SjuooWbM09lzvmsvh14cOHL85KYCoi+d+n3HdyxSbnkkR8Dr6LBtvlW0XhpkV9fpKpQ7przWDs1e976eWULy945blznGfbSct6TZrpqfQ0xrbzhYyVl/epChdzgeA8SfIVmEHN4RrqtXVpq9+x/l+CHnss4KuGnj1G7zCEDdxB44dShaTPTYnbr0OwGD0qqlBcDwmv2hZrJ70uCXJdv8mwVIUAoDMf+UFbFtOiYglI7qNpMYyFKumRnbOWA+NAEHZpBMiyDUdRdXUMrLOoUhhkEAJjBFaejh2Nt+XckQ9lcQPoahqQPtnVh8jHijrg+hnfl3M+167u7fVRp1tciU+gpa6VFUM6956ygHHKV36k5AHTMb09b6GyumupG45hvmsVa5tI2RmUxzwScwDluXHLu2+422ORgmldG5LKZmdu+sNDhwrb2mm3Mb6nI8+r3C94x5GlMKkH7IOMKCCw6BTjC7mchNfBoDreXyoDqoDHe1vtNCc1jYuO8PozTA7JnYoh+15t9XoN88oDt2TcKQ2NkvdyRzSTYeSaM5Vvsqp8VXcDzJY7ZwAHagCgCgCgCgIWsaVDdQvBcIJInGGU/mD1BHUEbigPP/FfCs+jyblprBjhJcZaPP1Xx+Y2PUYOVqvdRv8AFczubK2vLTP0dnGH8f48PI6UcEAggg7gjxrntY4M9rGUZxUovKZyrBsFAFAFARNQvxEAMF5GOEjXdmJ2AAHtqWupzfAoa/aFekhmXFvku/8AjxNH7O+zMq63upAPON4oOqReIJHQuPkOu5wR0YQUFhHhNXq7dTZv2P8AC+BqtblYKAKAXOOdTsI7aSLUZUSKVCChPpsPNFGWJBwcgbHFAY7wDxFqNszxWUEt7YBj3XfgQkDr6DkkDfw9IeOFJNRTurh7zJIVTlyRoQ7Se7/XabqKnx7uJZF/tBgKK+trO8vMOmxcN1ipxRqGnajKJpNJ1JpQACSohDAdAx58H3jfHjsK0lq6I85rzN1prnyi/IjcTcWTn6D39gtrYW13A5VZO8YCPIXZBgKBnbHUAe/WrWU2z3ISyzNmltrjvSXA0HXeCLS/uIb9Z5lfkAD28gUSIQfrAZwVJXKkZBxVorjbzbADYDYAUBWa5rtvZx95dTJEvhzHdvYqj0mPsANAZPrnGl/q7/RNJieKFwxMzEIzopCuQScKoLDIXLbjzxQEO34HvNKRzLZxXsLfrJICXcL5FHAJXxwBjxJ2FUdZpJ3YcJtNeRb02pjVlSjnJw0C6lts3eiyd5CWzNZv0O2+Ad1bHx22JHomvTrZ0z9FqVh9JdH/AH/6T2aSFkfSUeRsXBfF8GpQmSElXQ4lib1428iPI4OG6HB6EEDrczmjDQBQBQBQBQHTeWiSo0cqq8bghlYZBB8CKAxvUuya7hmYafJC1q3pKk7MDGSd1BUHmHkevnuMmGymM3lnT0W1b9JFxjhrs+nwPkHZfqh9eaxUfs9635qK09Vh4lt/qLVPpHyf5JY7Jbw9b6FfdAT+bVn1asie3tY+qXyM71LRr9GveSdGjsnKyMQqlsb+iMH5Zrb1evsRPbOtf/J9F+DStF7KEmt4ZXvboGSNHIXkXHMobHqnzrPoYdiJ7U1j/wCRjPwl2a2ljMZ1Ms8+MLJOwYoOh5MAAE9M9cbDAJzIklwRTssnZLem233Y51k0CgKzX9ft7KLvbqVYk8Mndj5Ko3Y+wCgM9vOLdS1Dawj+hWx/7ROMyMPONNwPHc59jA1Wt1UK+HNk9ennPwR0aZwTawN305a6nJy0tweck+YByPickedcy7WyfN4R0KtJFdMsvJdQ8FHxP+6ubPVf9UX40dyFLMzdTmqs7JS5snjBR5HCtDY67iBZFZHUMrDBB6EVtCcoNSi8NGJRUlh8hV/oq509Wax1E20JOe7nw0YJPhzAgf2c+013dNtac/ZlBt+H4OPfs6MfajLC8fyUaccaxdTpbQ3qO0jBA0apGuTn67RqQdj0642ya7UJOSy1g5clh4zkZ5uAv6PmsrvUpBfCSbubnvAXRO8XEbZfchWzlm2ORsPHY1GbtT4it7QWs0E0P0m1mBEKsCzROOSVOVfVBHKd9vQHiBQHO87SLicEafZOM5Amu/0aDyIRcu4Pwqndr6KucsvsuJaq0d1nJY+IpaDwxJb3DTmfnaXvDcDlCqWY86lVGwweb4HYDpXD1evjqYuLjjisffJ1tNo3RLe3vj9iHourn/nBAdPBk5gI7rk3VlLYdjjb0Bytzeaj49jZkLYUYs+XwOZr5VytzD5/E9B10CkFAFAFAFAFAFAFAFAeZ+MIsy6scWe11JgzORL7oV6E+2gPRPD6ctrbjyhjHyQUBPoAoBI4u42eOb6Fp8YnvMZcscRwA/WkI6np6A3/AABjssjWsyN4QlN4QuWfDSLJ9JvpWvLv7cgyF8cRx+qoB6be7FcbU7Qzwzhdup1aNElxxlltNfsfVGPzrlT1Tfu8DoxoS5kR28Sfiar8ZMl4Ih3GqQR/rJok+86j8zUkaLZe7Fv5M0ldXHnJeZVXfGtjH1nVj+wGb8QMfjVmGztTL9vmQS11Ef3FFe9p8A2hhkkPhzEID8uY/hVuvY1j9+SX1/BWntSC92LZFfW9Xuge4t+6XwPKAf7UpwfeBUvq2gof+pLL/vREfp9Zb7kcL+9yPYcH3jyd5ewm4Pgslzyr7m5OZ8exSvSrK2jpK1iH0RA9DqZvMvqxn1W1u57dbaRtPsoY5FkQW0bAqy5wwLMMNufSG5yfOtJbXh+yDf8AfmbLZsv3SS/vyI2qNBLtf6rJcDbMZnVU23/Vx+NRS1utn7lePk/vwJFpdLD355+ZEt+JdKtf83j5m6Du4yWP70mCfnUMtHrr/wDcf1+yJVqdJV7i+n3ZbW2rajcnFnpkuPCSf0F/vcoPwapa9ir98vL+/YjntV/sj5l5Z9mN5db6necsfjBbbA/ecj8MN766dGipp4xXHv1KF2qtt4SfDsaNw/w7bWUfd2sKxL446t7WY7sfeatFctKAKAKAKAKAKAKAKAKA888R6dE1vrszRxtKt8yq5UFl/SpnlbqOp6UBv9gmIox5Io+QFAd9AFAIWtdkmn3Ezz/p4pZHZ2aKUglmJZj6QYDJJOBtTAIJ7GrfwvtQH/jL/wCio3VW+cV5G6smur8z5/0M259a91A/+Mv/AKKKqtftXkPST7vzBOxHT/ryXcn35V/lQVuklyNW2+ZOg7HdJXrbs33pZP5WFZMFta9nemR+rYwH768/+PNAZp2w6PpsJS3tbSMX0uCO7ZkWJM5LsqkLk4wAR0yfAA4bSWWZSy+ArQ6BGiDnll2HpN3hUe09dhVNyy+S8iyo4XNnXwtwfLqtwVtmljtIziSeRmYE9cKD1bHh4AgnGQKswgkuKRBKbfJmuWnYtpSAc0csp8S8rDPtPJyipDQuLPs10uL1bKI/fzJ/jJoC/sNIt4BiCCKIf1cap/hAoCbQBQBQBQBQBQBQBQBQBQBQBQHn7W3/AMg17/5lIP8A68YoDYV4ysfpKWYuYzcNlQi5bdQSQWAKqdjsSD4UAwUAUAUAUAUAUAUAp9oXGaafCAo7y6l9GCEblmO3MQN+UH59PaMN4GMmc6Hw9y88923fXcx5pZGPT9kEbAD2bbDwArn23Ob4ci9XUorjzKvTdCbWbow2xaOwiI7+YfXPXlTPU+XgPWPgDaprcVmXMr2zTeFyN60jS4raFIIEEcSDCqP4+JJO5J3JJJqchJlAFAFAFAFAFAFAFAFAFAFAFAFAK/HfG0OmRxtIkkskrFY448ZYjGevQbqNsnLDagFl+0bUMcw0kY8vpaZ+XJUPrFfcl9DPsZrp9xc3hvbIw9yJ7pri5ZtzGrMrqi9MsSOviB061md0YxyYhW5SwWOvabb2cdvNbqim1uomZhu2xBIZupPqneoKLJOftdSa2EVDh0PQ9XCqFAFAFAFAFAL3G3FcWnW5lkHPIx5YYh60jnoB7PM42HmSAQMw0XS5ZJmvr8893J0H1YV8EQeG23z65JPPvu3vZXIu01bvF8yLrBm1C5GmWZxne5l8I08Rt19o8SQvniTT0/vfyNL7P2o2jh7RIbO3S3t15Y0HxJ8WY+JJ3zVwqllQBQBQBQBQBQBQBQBQBQBQBQBQBQGY9vSJ9EtyF/yk3KJbyZx3bN6RJ8wQoGPPB8KxLGOJlc+AtHRbtVJN/KzAEgCONckDYbg+Nc70kM+6XtyX/YVNK197a3S2EEsV3NIQZZlwpZ2xz5O7EAjbHh4+M8q1KW9ngiGM3FbuOLGfW+Gz/Rz20OXk2bLHd35w7Eknqd+pqCFv+pvMllX7G6hmtO0u9QATaTJsAC0c6vnA3OOX+NXVfX3Kvop9iZF2tQg4lsdQj8z3IYfMNn8K2VkX1NdyXYmxdrOlkgPO8THwkhlX8eUj8a2zk1wW1tx1pr+rfW370qr+DEVkFzb6hE/qSxv91wfyNAUPGXG1vYKFOZbh/wBVbx7u5PTP2V/aPkcZO1YbxxYSyZ/bWk1xP9MvyGuMYjjHqQL9lfNvNvx8aoXX73CPIu1U7vF8zhxRqrwoscC89zO3dwIOpY7Z9wz7skVpTXvy8Da2zcXiaB2d8HJpttyHD3EmHnk6ln8snflXJA95PUmumUBqoAoAoAoCq4h4ktbJOe6mSIHoDuzfdUZZvgKATD2xWrfqLW+nH2khHKfdls/hWrlFc2ZUW+SPq9rkf19P1JR59wD/ADCsekj3Rncl2J9j2saZI3K07Qv9maNkx7zgqPia3NRv0/UIp154JY5U+0jBh8waAk0AUAUAUAUAUBQ8bcPW19avFdnljHph+YLyFQcNk7DYkb7YJoDz3oEqGNln1WaJ0dkZVlypwcAo2SCCPEVWsTT4QTLFbTXGWD5pzIt8JLWOfUAEx3kmfRcZwQ5AXHTdhtnY1iWXDEmoiON/MeJfcQatqcEXelLVFZgoUFndS2wJOynfyz7qirhVJ44kk52RWeA5wdmd8I0/61dZOUc4MKyLzeIUsQcZ8SPgKtOit9Cv6Wfc+S8G6wn6u4spv9ojxn+5kVo9NA3WomRZ9O1dNmsIph4mK4UfhIAa0ekXRm3rHdFVfQv/ANo0W5b7sCTfiprHoLFykZ9NB80Kt5a2l4TBZ2ZScEiR3DRiEDYlgrbtnICkdR7MVlOdfGbMNQnwghw4a4Xgs19Ac0hGGkYekfMD7I9g+OarWWynzJ4VqBeVESEfg2DvtbZyAVtbTA/Zkmbr/YyK6GlWIZKWoeZYNYqyQBQBQBQCBxvx+0Uhs9PQT3n1yf1cA83Pi37Pz8FOs5qKyzaMXJ4QmWHCymQ3F45u7lty8m6jfOFU7ADw8vADpVCzUSlwXBFyFEY8xiquTBQEXUEhZcTiMr/WcuP71bR3v2mssdRJ1KDTIW723vDaTDo1tIzfgmdvYCKt1zu6rJXnGruOnZ5xTrEkqxyQNdWuQPpMiG3IU/W9IYfA8ACT51bWccSs/A1ysmAoAoAoAoBD7adKluNNPcjmEUqSyR83LzxoG5lz7Mhv3PPFGZTw8maaXxBpMirH3cUedgssQxn2tgr8SaoTruTzku+mrm+P8DNaaHBE3NChiPiEZlU+9M8h9+M1C7JNYZuoRXFFPxNcM13axLC86QutzMiYGQpIjXLejuQ23kKm0+7HMpfAivzL2UOrdpFx4aXN8Zoh/GrXp6+5X9DPsdMnaPe/V0lj77uNf5TWPT19zPoZ9jiO0XUD/wB0ge+8j/glY9Yr7j0E+xTcWcT6xdRd1bwR2isCHYTh3PsVsLyj3DPtFPWa+5n0Eyp0G1urWJYo7OEAdT9I3Y+LE8h3/LoKq2OE3ly+hYgpRWEvqMto7soMiBG8VDcwHxwM/IVA8Z4Eqz1O6sGTt7GI+8bUbr/W3XdA+awrhcf2vw9ldaqO7BI51jzJs0utzQKAKAzvj/jCTvDp+nsPpJH6abqLdD/+QjoPD8tLLFBZZvCDk8IpNG0mO2j5Ix7Xc7s7eLMfE1zJzc3ll+EFFYRX6Al3qFxefQ7mFY7cxqiyR80bllOT3inmGCD0zsRVyvTxcFvcyrO+Slw5FieENclODLZWy+a8zt7xzKR+VbR00FzNXfNkiHsinc5utVuHH2Yh3Y/FiP7oqVVwXJGjnJ9S1sOxvS493jlnbrzSytv7wnKD8q3NBs0vhu0tv83toYj5pGoPzxk/OgLWgCgCgCgCgCgM87a9Iubi0iMCtLHFKHngXOZEHljc48vbnwrD5GVzFfSL+yu4gkQiZAP1JVcr70PT3jauZONkHl+Zfi4SWEXdREhR/wBJ3Ut69na2ySOkQl5ml5AVyoOxXwLY6+FWatOpxzkgsu3XjBaLoWst/wBns0+9Mx/wipvVI9yL1l9jn/zW1nqX0xB75j/ACs+qw8THrEjP34qvjM8UT2kqocGaNXMZPjyliC3vAweo2waw9PWi7o6L9U/Yxhc30O063qH+stx7oz/GsehrOj/+PqP+8fqTtIl1CZj/AJTEoXBP6EEb+HUHz8fCtLI1wXL6lbVaG3TpOU08+A4R5wOYgnG5AwM+OBk492TVUrkbV7vuYJZfsRsw94BI/HFZgsySNZPCbGfsc0/udItQfWcNKfb3jFl/u8tdc5o6UAUAldpHF7WqJbWuGvrgERDr3a9DK3sG+M9SD1ANaykorLMxTbwhM0uxisYGLvk7vNM53dj1Yk79eg3O/iTvzZylbIvxiq4nRoujXOtNn07bTAcFuklxjqFz0Xwz0+8dluVUKHF8yrZc5cFyNh0jSobSFYYEWKJBsB+JJO5PmTuasEItav2n6fC5jWRrmUfUtkMp+Y9D4c1YbS5mUskJe1i38bLUh7Tb/wC5619JHujO5Lsdn/S5pox3rTw/7SCQfkDWyafIw00X2jcZ2F0QLe6hdm6JzcrH91sN+FZMF9QBQBQBQBQBQGddpHGNzDcw2FiEWeaMyNM4yI0yw9EdC3ot1BGw2OcjWc1BZZtGLk8Izm902K2nSRu9vtSmbmQcxBLeLEL0Ub9c7A+AJFVSndw5IncYVcebJOicRXrpbO1vFN9LeRYVifkYGMkEMH9HwO/N0rMtIujEdS+qHHs3026OpXN1cW0lsggWFA+PSPMGJBGx6dRtuKnqr3I4IbJ78smlX15HDG0krqkaDLMxwAB51IaGG8acbzamTDBzQ2GcE9HuPf8AZT2ePj1wukpYOvs/ZUtRic+EPq/h+SjhiVFCqAFHQCoj11dca4qMFhI50Nxi4SO0g+7/ADVWv6HE2uuMH8fsMFVzjCv2jSt9E7pMl55Y4lA8STzfjjHxqxpo5nkhveIG36ZZrDDHEvqxoqL7lUKPyrolEk0BU8U6/HY2z3EuSF2VB6zudlRfaT8hk+FAZJZ5iE2oag4FxLvIfCNfqxIPZsMDqQOuMnn2zdst2Jdrgq45kWfDPBsupyJdagpjs1PNBanYyeTy+zyXxz4DPPbqqUF4layxzfgM+v8AaFb27fR7OM3dwox3UOAkeNhzv6iAYxjcjGMCt5SUVlmkYuTwhO1C0u7451G4JjPS1gJSIfePrP4deh6Gqk9U+US1DT/9jom1e0s1ZIkzyDLpAnMUGwLScuygZ6sc1Eq7LOJI7IQ4FlpWrw3C80EiuPEA7j3g7j4io5QlHmjeM1LkTTWhsVWp8N2s4IkhTJ+soCt/aG9SRtnHkzSVcZc0c+HuLbjS3WG/drixY4juTkvDnosniV9vy+yL9Vyn8SnZU4fA1+CZXVXRgysAVZTkEHcEEbEEeNTERzoAoAoAoBJ484B+nTQ3MNwba5hBUPyBwVOdiCR05m3/AGjt5YlFSWGZTaeUd3CvAsNgkspZp7qRD3lxJ6x26KN+VdhtknYZJwMEklhBtvizM+A2wOHx4mW8P4v/AL6yYNp4i1+Cyhae5cIg2Hmx8FUdST5fHoCaAwrifiCfVJA04MdspzFbZ+Ty/ab2dB088xyn2PR7O2PnFl6+Efz+PMi1GelCgCgL/hI7ye5f5qr6jkjj7X92Hz+wx1WOGJnFWtRQ6jYGZZHigJndYwC2c4jOCQNmXz6Gr2lWE2VNQ+KRuuiatFdQR3EDc0UgypxjxwQR4EEEe8VbKxOoDFOIOIUvrt7p3A0+xJEJ8JJOjSe3Hqr16jG5IqtfN+5HmyemK998kc7ZYU7vUNYPJHnNlZEczsfCRk+s5yMA7LkZO9SVVKtGlljmzv1TVL7UtpS1lZn/AEKH9NIP6x/qg/YXzIPgais1KXCJJXQ3xkQ7e8ggItbOIyyj/QwLzHwGXbovhlnOagjXZa8smdkK1hDBpvAt3dYbUJvo8R3+jW7ekehxJN8wQmxz1q1XRGPiVp3SkP2i6LBaRiK2iSJB4KOvtJ6sfaSTU5ELXE3ZlZXTd6ita3HUTQHkOfMgbH37H21hrPMJ4EjUtK1fT93jGoW4/wBJEMSgftIMk+PQN03YVXnpovlwJ46iS58Tho3F9rceisnJJ9iT0Wz5DOx+BNVZ0Tj0LMbYyLueFXUo6hlYYKkZBB86iTaeUbtZKrhnWn0aURSsz6ZK2FY7m2dj4/1ZP+/rnm6NN2+sPmUrat3iuRs6MCAQQQdwR41OQn2gCgCgCgOm8QmNwvrFWA95G1AYHbWMukJYXV/NzSQCcQWARQ/M/Mh9NScqSVYsc+AGelDKTbwiv1K+nvZvpN6QXH6uIepCD4KPFumW67ewYilLPI9Xs3ZSqxZava6Lt/n+ArQ7gUAUAUBfcJ+tJ7l/M1BqOSORtf3IfFjJVU4RV30SwLc3JyWMeTnwWNDhR8cn3t7BUkW5YiaNJZkHBHGE+mW8Nvf2wFqq4W4hy3d8x5sSpuepOWHuwa6ELoSeEylKqUVljB2lcUhreO2spVMl4pPeqcrHAP1khI239UdNyd8it5yUVk1jHeeDKdM1BriZIrKAPb236nvNouf/AF0v2jnJEfiTk9CphWK1vT5sleZ+zHkhmsrdVuGP6XUdRb12A5mX2ZPoQJv4kbdPKon6S7wRItyrxZbXGmxrvq+oQ2ydfosEoDkeTv67eRCKB7amrojHxIZ3SkT9N7QdNtoxFplpPKn9RAVUkbZZn5ST7Tk1K5xXNmii3yRxl4+1OTPc6fDB5NPNz/NYwCPdmonqK11JFRNkSXV9ZkG95bQH+pg5/wD7pqN6tdEbrTPqzgLjVRuNUJbya2h5T7CAM49xrX1vwM+reJb6P2lNE6w6tGsBY4S5jyYXPtzvGfftsTsKswsjPkQTrceYwcTcC2GorzTQqXYZE0Z5X3Gx5hs372RUhoZ9fdm2p2W+nXQuYh0gmwGx4AZ9H4gp7qjnTCXNEkbJR5Mor3ixowYNUspYeYFT6JKt54zjb2qWqs9M4vMWTK9NYki57M+0q2topbW4nLQwsPo0jA8xjbJ5CDj1Dtn24GABVyOccStLGeBttZMBQBQBQBQHmO91Q6hqFzeOeZQ5jgHgqLnlx5bYPvdjUc30PQbC0ylKV0unBfElVGeoCgCgCgCgL7hP1pPcv5mq+o5I4+1/dh8X9hkqscM67iEOpVhkHGR7jmsp4eUYayc2Geu4PWsGTLuILKKzvGi5nS2uYwzJGuWOGOI18QGYe70sVfrk5wz1RTnFQljoywS01C4QRW0K2FqOgJIdh482PTyfhnO5Nab1cXmTyzbE5LCWEWI0yOGMR3OolIxn9DE6W8Zz5om7H2nesu+yXuxCpgveZ90ptOT/ADS2adl8YoJJjn7xB/OtXC+fMzvVR5DJCmoSAdzpswB8Z5I4se9cs3wxRaR9WHqV0ROh4U1Vz6T2UC+zvJW/kWpFpY9WaPUS6Eg9nN0ynn1R+bB5eS3jVQfDIySR8RUiorXQ0d0+4s3uoXFg4i1OPlUnCXUYJif3+KH2HyOwG9V7NM1xiTQ1HSRayRxzR4IWSNx7GVgfwPvqtlxZY4SRS6dqlzop5oue507OXhJy8AJ3MZPgOuDt54J5qvU3qXB8ynbTu8VyNi0PWIbuFZ7dxJG3Qjw8wR1BHkaskBLngV1Kuqsp6hgCD8DQFPDwfYIWK2dspbGcRKOmfDGPE0BeUAUAUAUB8dcgjzFAeV9JsmtZ7mzl2kikPsyOmR7COU+5hUc0el2BcsTq68/sW9RnowoAoAoAoBi4SX9Yfuj86r6jocXa79xfH7DBVY4oUBxlkCgsxCqASSdgANyTWUshvAp8KcNS6xeyXqyvbW8P6OGQICz4BB5ebYdSSSDjnA65x0q6kobrKE7G57yNDh7K7M5+kS3d1nqJZ2A+UfKMVIoRXJGjk3zZfabwZYQYMVnbqR0bu1Lf2mBP41sal4q42GwoD7QBQBQHTd2qSo0cqK6MMMrAEEeRB2NAZjrPZrNbM0ujy4UnLWcpzG33GO6n3n94Dao51RnzN4WSjyKWx4lQyfR7qNrW5GximGAfD0WOzA+Hn4ZqjZRKHFcS3C6MuDIaPNo05u7QF7Rz/lNsOgH208sfh907WKL972ZcyG6rHFG26NqkV1DHPA4eKRcqw+RB8iDkEeBBFWiuTaAKAKAKAKAKAzftW4Da65byzGLyIYK+EyD6p/aG+D45x5Yw1kmovnTYrIc0ZZYXokBwCrKcOh2ZSNiCKhawe30esr1MN6PPquxJrBbCgCgCgGnhaPETHzc/gAPzzVW9+0ef2tLNyXZFzUByyJqepxW6c8zqi+3qT5AdSfYK2jByeEaykorLKfSdButbYFg9rpgIOTtJPjfb2e31R+0Rt0KaFDi+ZTstcuC5G1abYR28SQwoEjQcqqOgH8fPJ3JOanIRL7Ppnnv9WuWZiguFto1JOB3AIbA6DOVO3mfOgH2gCgCgCgCgCgCgKzXuH7a8j7u6hSVfDmG6+1WHpKfaCKARbrs5ubfP0C6EkX/u92CwA8QsijmAxsAQR55qGdMZcepLG2UeBy7JuH9QsZbmK4iSO0cmSMLIH5HzuFxvylfPHqDzNSrkRvmaXWTAUAUAUAUAUAUBm3apwEk0ct7agx3saFjydJQu5DL4tyg4PU4AOdsYayS03TpnvweGY7ba0RGjzxsiP6sijmRuoxkZwdj6PXaoMxcnFPiunU9Pp9spxTvjjxXJ/gmR6tA3SVPicfnWd1nQhtDSy5WLzx/JIW5Q9HU/vCmCdX1PlJeaBrlB1dR+8KYDvqXOS80MFtxPZW8KBriMkDJCHnOTufVzVWVU5ybweU1mqhZdKWfh8iNJxLc3MbNp9vlRn9JKygkjwVAevv8AlUU5U0yUbZcf71IYq22LdaJnZVp2n3kvPfyPPqKk/oLkcqrj7CdH9x6YzyjrXTgo49nkc+Tln2uZuYFbmoq9ovGkemWxc4ad8rDH9pvM+PKuQSfcOpFALP8AyfLsy2Ny7nLteSOx8y0cZJ29uaA1GgOMsgUFj0AJPuG9ACOCAQQQRkEbgg9CKA5UAgXnFNx/S8VukkQt+9a3aHGZHItxcNLnqFXmVdv2s+GAH+gCgCgCgCgCgCgCgCgCgCgCgCgPOPaPo/0M3loB+hZlu7byCs4WVB4DkJOw+rv41TsqxqI2rqmn/KLULM0SrfxX3NqueCtNuAHeztzzgNzKgUnIznK4Jq4VSqfsi0gnP0THulmH89Adtt2VaShyLNT955G/BnIoC+0/hizgz3Nrbx5GCViUEjyJxk/GgFDXeyuLnM+myGyn8VUZhf2MngPdsPs5qK2mFsd2aySV2zreYvAhcVaW6/8AtW1eB1xy3tsC6bdCSPSXf6rDPXGK50dJfpnmh5j/ANX/AH8F56mm9YuWH3R9sO1O9sVEJkg1JWGIZA/6QHoBIBlj7juftGuhTc7Fxi0/H7PqUralB8JJrwHbhLgueYS3+qenezxMkaHpAjKQFUdFbBPuyfEtmYiFn/k7XZjea3Y7TxLcRj2JI8D/AByB/ZoDcaAX+FNUaQ3NvMczWszRsfFkYd5Cx98ZAPmVagK7s+uWia606TPNZyDuic7wSZeHc9eUZTbpygUBc6F9LElyt13ZjEpNu6bFo29LDr4FNlz446eJAptDt9Ok1S8khjJvYe7WaQkkemmMJvgHC4OAPzoBitEuO/mMrRGA8ncBQecej+k5ydjlumPCgJ9AFAFAFAFAFAFAFAFAFAFAFAZ7228NG609pYx+mtuaRcdShGJV+K+l+4KAn9kGuC60u3OcvEO4ffO8eAM+0pyN+9QDnQBQBQBQHwigKu24bs45e+jtbdJd/TWJQ2/U5Azk+dAWtAefI5Wsn+lID/1bqU8EqjqbadsqT8S4HtcGgPQEEyuqspDKwDKR0IIyCPhQCXfzfRdchY7Jf27RHbbvbc86En2oxWgGU6JH9LF4OYS9yYDg+iy84cZGNyCDg56MfZgCyoBN4D4Oexnv55JFdrq4Lry52TmZ1zkD0su2eo2G9AMek3EziQzwiEiV1jAcPzRg4VzgeiW3PLvgY91AT6AKAKAKAKAKAKAKAKAoNe4ikt35Esbu42B5olTk38Ms4Ofh40BRSce3Q/7mvj8F/hmgI0vafIgJk0jUlA6nujgfHYUBXJ28aedmguxnY+hGR8f0n8KAT+yvjazsL28jMrJYzHnhLq2VIb0VIXmPqsQW/qx50BuOjcS2l3/m1xFKepVXBYe9fWHxFAWtAFAFAFAFAFAZbHpaHXNSs5hmG/tElx9zEW3tyXYHwIoC07LbiWAS6XdfrrQ5iY9JIGJ5GXPUA5X2eivUGgHee0jdkZ0VmjJKMQCVJHKSpPQkEjbzoDvoAoAoAoAoAoAoAoAoAoAoAoBe494lOnWUl0IxKUKgKW5fWYL1wemc0Bmuhdomo6h+rkt7UE4HLCZCPi8mD8qAbIuDL6Zc3Gs3RB/1EaQH5rmgOY7KbJh/lMl3d/7e4c/4eWgLSz7O9MiGFsYD99e8/wAeaAt7fQbWMYS2gQeSxIB+AoCt1PgXT5zzNaxq4IYSRDunBHQ88fK2R76AYkXAA32GNzn8T1oD7QBQBQBQBQFbcaJG91FdnIlijkjGMYKyFSebbJxjbf6xoCwKDOcDIGAfHB6/kPlQHKgCgCgCgCgCgCgCgCg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hQVFRQXFxoZGBgYGR4cHxwfGhodFxwgHiAcISggICIlICAaIT0hJSkrLi4uFyAzODMsNygtLisBCgoKDg0OGxAQGy8mICQsLCwsLDYsLDQsLC8sLCwsLCwsLCwsLCwsLCwsLCwsLCwsLCwsLCwsLCwsLCwsLCwsLP/AABEIAOUA3QMBEQACEQEDEQH/xAAcAAACAwADAQAAAAAAAAAAAAAABgQFBwIDCAH/xABSEAACAQMCAwQGBgYFBwkJAAABAgMABBEFIQYSMQcTQVEiMmFxgZEUQlJyobEjM2KCwcIVY5KisiQ0Q1Nz0fAIFhclREWDk9I1VGR1o7PD4eL/xAAbAQEAAgMBAQAAAAAAAAAAAAAAAwQBAgUGB//EADcRAAICAQEGAgkEAQQDAQAAAAABAgMRBAUSITFBUWGRExQiMnGBocHRBkKx8OEjM0NSJKLxFf/aAAwDAQACEQMRAD8A3GgOMjhQSxAAGSScAAbkk0Bjeqdrl3JLJ/R8EBtwxVJJufL42LAKwwCc4/HfYRTuhB4Z0dLsrU6mG/BcPFlbJ2i6y3jZp91GP+Imo/WoeJdX6d1T5uPm/wAEKTi7WW636qPJYY9vjyZ/GtfW12J4/pu3rYvJkSXV9Tf19Tn/AHAE/wAJFa+t+BLH9Nd7P/X/ACRGW6Prahek+Znf+JrHrcuxMv03T1m/oah2e9opkZbPUCFuekUvRJ/L2LJ+z4np1Aq1XYprKPN63RW6Szcn8n0f97Gl1IUwoAoAoAoAoAoAoDquLhIxzSMqL5sQB8zQFNJxppynBvrTP+3j/wDVQE7T9ctp/wBRcQy/7ORW/wAJNAWFAY324M73dpC7MLZ4pG5AxAd1IzzYO+BykeWT5mh0tlUVX6lQt5ceHdibp0lzaENY3UsOP9GWLxn3o2R8d6zg7+p/T1Ulml7r7Pivz/JoPDPa+vMsOpx/R3OwmTJib39Sn4jxPLWDzGq0d2mlu2xx49H8GalDMrqGRgysMhlOQQehBGxFCqc6AKAKAKAKAx7tb4tM8jabbMQq4N3Ivl1EQPmfH5faFRW2KEcnQ2boJau3d/aub8PyxNjjCgKowAMAVzG23ln0GEIwioxWEuRyrBsFAFAFAdN5arIpRxkH8PaPbW0ZOLyiDUaevUQddiyv7yHfgTtHa3KWupPlD6MN034LMfA/tn4+JrpVWqa8Twm0dm2aOfHjF8n9n4mvg1Kc4+0AUAUAUBC1rVYrWCS4mbljjXmY/gAPMk4AHmRQGJ6r2nahe5+iBbK3OwcgPKw3HU7Dw6AY+0azg62h2Rdqlv8Aux7/AIQqz6MJW57iWa4f7UkhJ/3/AI0wd+r9P6aPvty+eP4/JyXQrcf6IfEk/mazgtrZGiX/AB/V/k4ScPW56JynzViP44pg0nsTRy/bj4Nl9onFOpWJHdTm6hHWGc5OP2X9YHy3xv0NYwcXV/p6cFvUPe8Hz/D+g+SXdnxHaGNWaC7iPOqttJC42zj6yHoceYzg4xg8/wC3VPqmvNGWXXf2k/0W/j7uX6kg9SQdAVPTf/8ARAO1ZTPWbM22rGqr+D6Po/j2f0JU0KuCrAMD1BrJ6C2qFsXCayjlw9xBd6S3NbEz2ucvbOeniSh3Kn2j4g+GMHkNpbElTmyjjHt1X5X1N44U4nt9QgE9s2R0ZTsyN9lh4H8D4ZrB58uaAKAKARu1LjP6DCIYCDeTgiIdeQdDIfDA8M9SPEA1iUlFZZLTTO6xVwXFmdcG8Fz3CP3RX0TmSWQn03O56Aknx9gIqhuzvbZ7L0+m2TVGp5bfF46+L+xw1rRZrV+SdOUn1SN1b7p8fd19lQzrlB4Z09LrKdVHeqee66r4r+ojWNlJM3JCjSN5KM49/gPeaxGLlwSJbrq6Y71kkl4/3j8h00bszmfDXMgiH2Ewz/P1R/eqzDSt+8cDVfqKqHCiO8+74Ly5v6FDxnYW8Fx3dq3MqoA/pFsPlubJ6Zxy7DYVDdGMZYidLZd991G/esNvhwxw4Y+5X6RpUtzII4U5m8T0CjzY+A/4Ga1hBzeEWdTqqtNDfteF9X8DUtG7OrWNP04M8hG5JKqPugH8Tk+6r0NNBLjxPIarb2psl/pvdXbr83/UZZxPpSxXE9ufSRWIGfskBlz7QCN/MVSknCbx0PVaeUdZpIysWVJcV9H9VwHvsMvHNrcQO7OIJykfMclUKKVUewb/ADrpVy3opngtZSqb51rkm0aVW5WCgCgCgKPjfQPp1jPa83KZFHKT0DKwdc+zmUZ9maA88yx3FiO5vbWaPk9HvAuUIHiGGx+BNZyen2ftyuqqNVsXw4ZR8t9cjkOI1lc+Sxkn8Kzk6L2/o+78i5sdKvp/1On3R9siiIH4yEVjJBP9R0L3YN+S/Ix2fZpqLjLvawezLyt+AVfxNMlGz9R3P3IJfHL/AAfLvss1FBmK5tZT9l0eP5Ec340yQQ/UGrT44fy/AkzRTRXWCHs9Qt8EEEHbw3GzoQem4wSNxmnMvp6fa8WsbtqXn+V9UPsnFdlqlnJa6sEtrlEZldtlJUbPE58emUJyem++MHm9TprdPPcsWH/PwEHQpWa3jL9cdT44JAPyxWyPd7LsnPSQlZzx/D4fQn0OgRtN1htLu47uE4jdglxEOjqdyQPtDcj2+wnOGeR27s+FWL6+GXhrx7r7nphWyAR0NYPNn2gCgPMy3MlzNLd3B5p5GYY8EVWKhF9gx/wck0NTNuW72PZ7A0cIU+n5yl9EnjBt/Zyqx6dExIAJkZidh+sYb/AAfCrGnwq0cPbTlPXTS6YS8kc+0Yr/AEdKSA3qcp64JdVBHzO9Z1GPRs12KpeuwS4c8+T4FHw9xvaW1nCjcxlVMMkaeI2yScLk4znPjUVd8IwSOhrNj6rUaqcl7rfBt9Pq+HwJfH2tSf0fDNAzRrOU5vtBXjZ8ZHToBkVtfN+jTj1IdkaOv12ddqy4Z+GU0hH4V0GGYc9zMYYi4ijxgF5CM4GQQABjfHiNxVWquMuMnhcj0G0NdbS9yiG9LG8+yj9OYxcD2bWt9eW5PpLCSpx1CkFTj3ONvfU1MXCconL2tdHVaSm7o5cfuvoS+ynVp52uO+keQYjYcxzgtz5x5A4Gw22rOlnKWcvsQ/qHS0UKv0UUveXDwxz/ACJHGE/PfXLD/Wlf7GE/lqtc8zZ6DZkNzR1p9s+fH7l92Gy4uNSTwzbuPirg/kKv0f7aPG7ZjjW2fL+Ea5UxzAoAoAoAoAoBS4947i00Rq0ck002e7jTbPLjJZj0G48CfZQ2hCU5KMVlsQrrtW1J/wBVaW0Q/rHaQ/3CtZwdaGwtZJcUl8WvtkgSdomst9azT3Ix/PNMEy/Tuq6uPm/wRZeMtZPW+RB+zDH/ADLmmCVfp2a4zsS/vyKflaWc3E9w1xORyliRsOmAF2HuokdTZuy6NPPfjPel8sL5cTuuLdXHK6hh5EVk611Fd0d2yKaOm10yKM5RACOh3OPdnpTBDRoNPTLergk/73O27ukjUs5wB/xgeZoS6jUV0Q37Hhf3kWPA3A02qzJcXSNFYIQyKdjN7B+yfFvLZfEjU8JtHaM9ZPPKK5L7vxPQoFDnBQBQHmmMcstyn2LqdflIT/GudqV7Z7nYE97R47Nr7/c0jhOMXulz2QIEiElQfHLd6mfYXDKakq/1KnD+9yjtFvR7RhqmvZfPy3X88cRLa/njie1YsI+Yc0bfVZGzt9nfqOh/Gq29JJwZ31RTOyOpiuOODXVNde/8kCtCyaVr682gwH7KQH8k/jV2f+wvkeT0b3dsTXdz+7FfiS0ZLHT+XPpJM+32nZGHxwQPhUFiahHHidbQ2xnrNS5dHFfJJod8Y1wA9Xs8H383/wDNWv8An+RwOeyM9rPt/k6ey+AW9jLO+wLM2f2Yhy/mHrGmW7Bt/wBwSbesd+rhVHsl85cfujLpZS7M7esxLH3scn8TVFvLyevjBQiorkkl5cBq7GpMajdr9u3jb+y5X+NdDTP2DxG3441jfdI2WrBxQoAoAoAoAoBZ464Lh1OJVkZo5IyWilT1kJxn3g4G23QbihmMnF5T4mft2S342W+gYebREH5AkVnJ1o7c1kVjez8kd1v2N3DH9PqRx4iKEKf7XNt8qxkhs2trLODsfy4fwXmn9jOnJvMJrlvOWU/knLt780KM7JTeZNsUu17hO0sfoc1nGIZHm7tlUnDqRk5BJ6dMj7W/hgWNBZOGpg4c8pebKCtj6QR2nZpFhgjaedvVjQZPvY/VUeZ/LemTlbQ2rVpFu85dvz2NE4P7JlDLcaoVnlHqwDeJPfn1z+HX1tjWp4rVau3Uz37H+F8DUwMbDpQrH2gCgCgPN+px8mo6in/xTv8A+YeaqOrXFM9f+m55qnHs0/Nf4JmjarJayrLEcMNiD0YHqp9h/gD4VXhNweUdzVaWvU1Ouzl/D7oauO0juYIdQhGOc93KPEEZxn2ggrnxBWp70pRViONsiVmmunorXy4x/wAfFcfDiJFVT0JqZTn0D3Q5/wDLfP8ALV/nR8jx2dzbPxn/ACv8l5wtaRTWFmZEV+SOMrzDPKyDlyPaDmpKop1xyc/X2WVay5RbWXJPxTYrvf8ANxAuOijuvlCzH+8cfCod7/yPp9Drqhx2K89Xvf8Asl/BO4/uVtLBLWM+lJ6H7o9KQ/E4H79bXtQhurqV9jVS1Wsd8+UePz6eXP5GVVQPZDD2UnGsH9qydflKjVf0r9l/E8b+o441EZd4/wANm4VaPPBQBQEe+vY4ULzSJGg6s7BQPidqAXj2i6XnH02DP3tvn0oC+03VIbheeCWOVftRuGHzUmgIHEOqz24547RrmIDLd047wY8o2ADbeTZ9lAfeFOJoNQgE9sxK55WVhhkYAEqw333HQkb9aAuaApdc4ssrTP0m5ijIGeUtlvgi5Y/AUBjXHuuSanewy2lrd3FrBGRG0cDkM745m3HTAUb+K0L2z9RVp71bYm8csdxe1ZL5UOLC7j83aFzgeJ6Yz7zWcnY1X6hc4ONMcPuax2TPpk1pJHYd4kmB37OeW4JOcMXU9M5I5TgZ6bkVg80228st+Bdfmkmu7G6PPPZuAJcAd7G+WjYgbBsYzgAbj20MDjQBQBQBQHnbi8cut6gvn3TfOJD/ADVU1a4Jnpf03PFlke6T8n/ktuHNOS7R7bKx3HN3kLN0f0QHjPwAYYz9b21Xriprd69PwdvXXz0s1fhuGMSXbjwkvPD+Qwa3o7WWktDMymSW4VgFOQOhwMgE+imenU1LOHo6cPqzm6XVR1m01bWvZjFrx6/diDVQ9Ka3wxH3uiFPOK4X+9IBXQr4048GeJ18vR7V3u0oP6IVeFeOza2phMZkIyYjnAHNvhvHGSTt54261BVqNyO7g7O0Nies6j0qlhP3vl2+XcqOFrknUIJGOWacFj5lyQT8S1R1P/UTfcu7QrS0VkI8lHh8v/h3ceam097LnIWNjEo8ghIJ+LZPux5Vm+W9N+BpsfTxp0kcc5e0/n+F9ci/UJ0y67PJOXWLb9uKdfkof+FXdJ1PKfqWPtVv4/Y3erh5cKAo+NOJE0+zkuXHNygBUzjmZjhRnw33J8ACd6AxqDQ5tRYXeqyPIzDMcAJVI1bcDA3G2NhvtuSap26lp4iWq6E1mRbjhKyxj6NH8t/nnNV/TWdyb0UOxXycERI4lspZbSYdGjckfEE5x7Acew1JHVSXPiaS08XyGrg3tCmSdLHVgqzPgQ3C7JL4YPQBifIDqBgbZuwsU1lFScHF4Zea5r2n6MrBUxLO5kEEXpSSO5xnBOwJ8dhttk7VualRDpur6p6V1KdMtTuIIT+nYftud1/4BWgGXh/gGwtMGK3Qyde8k/SPnxPM2cfu4oBjkfFAdAoDKODbmO44mvJbVQIUgKSOvR2BRSfLdgffyZ8aA0/T9EihnuLhAe9uChkYnwRQiqPIAD5k0BZUAUAUAUBgXa7atbav9JdGEE8SoJMejzKACD5HCj4VDfBzhhHU2Pq4abU70+TWCsjkIwykgjBDA4I8QQR+Yrm8Ue99mce6fkyXqOqzTlTPK0nKMLzHp54xt8eu1ZlOUubIqNLTRn0UUs8yHWpOXNrxRcx24t4nCRjm9UDmPMSxyTnzPTFSq2SjuooWbM09lzvmsvh14cOHL85KYCoi+d+n3HdyxSbnkkR8Dr6LBtvlW0XhpkV9fpKpQ7przWDs1e976eWULy945blznGfbSct6TZrpqfQ0xrbzhYyVl/epChdzgeA8SfIVmEHN4RrqtXVpq9+x/l+CHnss4KuGnj1G7zCEDdxB44dShaTPTYnbr0OwGD0qqlBcDwmv2hZrJ70uCXJdv8mwVIUAoDMf+UFbFtOiYglI7qNpMYyFKumRnbOWA+NAEHZpBMiyDUdRdXUMrLOoUhhkEAJjBFaejh2Nt+XckQ9lcQPoahqQPtnVh8jHijrg+hnfl3M+167u7fVRp1tciU+gpa6VFUM6956ygHHKV36k5AHTMb09b6GyumupG45hvmsVa5tI2RmUxzwScwDluXHLu2+422ORgmldG5LKZmdu+sNDhwrb2mm3Mb6nI8+r3C94x5GlMKkH7IOMKCCw6BTjC7mchNfBoDreXyoDqoDHe1vtNCc1jYuO8PozTA7JnYoh+15t9XoN88oDt2TcKQ2NkvdyRzSTYeSaM5Vvsqp8VXcDzJY7ZwAHagCgCgCgCgIWsaVDdQvBcIJInGGU/mD1BHUEbigPP/FfCs+jyblprBjhJcZaPP1Xx+Y2PUYOVqvdRv8AFczubK2vLTP0dnGH8f48PI6UcEAggg7gjxrntY4M9rGUZxUovKZyrBsFAFAFARNQvxEAMF5GOEjXdmJ2AAHtqWupzfAoa/aFekhmXFvku/8AjxNH7O+zMq63upAPON4oOqReIJHQuPkOu5wR0YQUFhHhNXq7dTZv2P8AC+BqtblYKAKAXOOdTsI7aSLUZUSKVCChPpsPNFGWJBwcgbHFAY7wDxFqNszxWUEt7YBj3XfgQkDr6DkkDfw9IeOFJNRTurh7zJIVTlyRoQ7Se7/XabqKnx7uJZF/tBgKK+trO8vMOmxcN1ipxRqGnajKJpNJ1JpQACSohDAdAx58H3jfHjsK0lq6I85rzN1prnyi/IjcTcWTn6D39gtrYW13A5VZO8YCPIXZBgKBnbHUAe/WrWU2z3ISyzNmltrjvSXA0HXeCLS/uIb9Z5lfkAD28gUSIQfrAZwVJXKkZBxVorjbzbADYDYAUBWa5rtvZx95dTJEvhzHdvYqj0mPsANAZPrnGl/q7/RNJieKFwxMzEIzopCuQScKoLDIXLbjzxQEO34HvNKRzLZxXsLfrJICXcL5FHAJXxwBjxJ2FUdZpJ3YcJtNeRb02pjVlSjnJw0C6lts3eiyd5CWzNZv0O2+Ad1bHx22JHomvTrZ0z9FqVh9JdH/AH/6T2aSFkfSUeRsXBfF8GpQmSElXQ4lib1428iPI4OG6HB6EEDrczmjDQBQBQBQBQHTeWiSo0cqq8bghlYZBB8CKAxvUuya7hmYafJC1q3pKk7MDGSd1BUHmHkevnuMmGymM3lnT0W1b9JFxjhrs+nwPkHZfqh9eaxUfs9635qK09Vh4lt/qLVPpHyf5JY7Jbw9b6FfdAT+bVn1asie3tY+qXyM71LRr9GveSdGjsnKyMQqlsb+iMH5Zrb1evsRPbOtf/J9F+DStF7KEmt4ZXvboGSNHIXkXHMobHqnzrPoYdiJ7U1j/wCRjPwl2a2ljMZ1Ms8+MLJOwYoOh5MAAE9M9cbDAJzIklwRTssnZLem233Y51k0CgKzX9ft7KLvbqVYk8Mndj5Ko3Y+wCgM9vOLdS1Dawj+hWx/7ROMyMPONNwPHc59jA1Wt1UK+HNk9ennPwR0aZwTawN305a6nJy0tweck+YByPickedcy7WyfN4R0KtJFdMsvJdQ8FHxP+6ubPVf9UX40dyFLMzdTmqs7JS5snjBR5HCtDY67iBZFZHUMrDBB6EVtCcoNSi8NGJRUlh8hV/oq509Wax1E20JOe7nw0YJPhzAgf2c+013dNtac/ZlBt+H4OPfs6MfajLC8fyUaccaxdTpbQ3qO0jBA0apGuTn67RqQdj0642ya7UJOSy1g5clh4zkZ5uAv6PmsrvUpBfCSbubnvAXRO8XEbZfchWzlm2ORsPHY1GbtT4it7QWs0E0P0m1mBEKsCzROOSVOVfVBHKd9vQHiBQHO87SLicEafZOM5Amu/0aDyIRcu4Pwqndr6KucsvsuJaq0d1nJY+IpaDwxJb3DTmfnaXvDcDlCqWY86lVGwweb4HYDpXD1evjqYuLjjisffJ1tNo3RLe3vj9iHourn/nBAdPBk5gI7rk3VlLYdjjb0Bytzeaj49jZkLYUYs+XwOZr5VytzD5/E9B10CkFAFAFAFAFAFAFAFAeZ+MIsy6scWe11JgzORL7oV6E+2gPRPD6ctrbjyhjHyQUBPoAoBI4u42eOb6Fp8YnvMZcscRwA/WkI6np6A3/AABjssjWsyN4QlN4QuWfDSLJ9JvpWvLv7cgyF8cRx+qoB6be7FcbU7Qzwzhdup1aNElxxlltNfsfVGPzrlT1Tfu8DoxoS5kR28Sfiar8ZMl4Ih3GqQR/rJok+86j8zUkaLZe7Fv5M0ldXHnJeZVXfGtjH1nVj+wGb8QMfjVmGztTL9vmQS11Ef3FFe9p8A2hhkkPhzEID8uY/hVuvY1j9+SX1/BWntSC92LZFfW9Xuge4t+6XwPKAf7UpwfeBUvq2gof+pLL/vREfp9Zb7kcL+9yPYcH3jyd5ewm4Pgslzyr7m5OZ8exSvSrK2jpK1iH0RA9DqZvMvqxn1W1u57dbaRtPsoY5FkQW0bAqy5wwLMMNufSG5yfOtJbXh+yDf8AfmbLZsv3SS/vyI2qNBLtf6rJcDbMZnVU23/Vx+NRS1utn7lePk/vwJFpdLD355+ZEt+JdKtf83j5m6Du4yWP70mCfnUMtHrr/wDcf1+yJVqdJV7i+n3ZbW2rajcnFnpkuPCSf0F/vcoPwapa9ir98vL+/YjntV/sj5l5Z9mN5db6necsfjBbbA/ecj8MN766dGipp4xXHv1KF2qtt4SfDsaNw/w7bWUfd2sKxL446t7WY7sfeatFctKAKAKAKAKAKAKAKAKA888R6dE1vrszRxtKt8yq5UFl/SpnlbqOp6UBv9gmIox5Io+QFAd9AFAIWtdkmn3Ezz/p4pZHZ2aKUglmJZj6QYDJJOBtTAIJ7GrfwvtQH/jL/wCio3VW+cV5G6smur8z5/0M259a91A/+Mv/AKKKqtftXkPST7vzBOxHT/ryXcn35V/lQVuklyNW2+ZOg7HdJXrbs33pZP5WFZMFta9nemR+rYwH768/+PNAZp2w6PpsJS3tbSMX0uCO7ZkWJM5LsqkLk4wAR0yfAA4bSWWZSy+ArQ6BGiDnll2HpN3hUe09dhVNyy+S8iyo4XNnXwtwfLqtwVtmljtIziSeRmYE9cKD1bHh4AgnGQKswgkuKRBKbfJmuWnYtpSAc0csp8S8rDPtPJyipDQuLPs10uL1bKI/fzJ/jJoC/sNIt4BiCCKIf1cap/hAoCbQBQBQBQBQBQBQBQBQBQBQBQHn7W3/AMg17/5lIP8A68YoDYV4ysfpKWYuYzcNlQi5bdQSQWAKqdjsSD4UAwUAUAUAUAUAUAUAp9oXGaafCAo7y6l9GCEblmO3MQN+UH59PaMN4GMmc6Hw9y88923fXcx5pZGPT9kEbAD2bbDwArn23Ob4ci9XUorjzKvTdCbWbow2xaOwiI7+YfXPXlTPU+XgPWPgDaprcVmXMr2zTeFyN60jS4raFIIEEcSDCqP4+JJO5J3JJJqchJlAFAFAFAFAFAFAFAFAFAFAFAFAK/HfG0OmRxtIkkskrFY448ZYjGevQbqNsnLDagFl+0bUMcw0kY8vpaZ+XJUPrFfcl9DPsZrp9xc3hvbIw9yJ7pri5ZtzGrMrqi9MsSOviB061md0YxyYhW5SwWOvabb2cdvNbqim1uomZhu2xBIZupPqneoKLJOftdSa2EVDh0PQ9XCqFAFAFAFAFAL3G3FcWnW5lkHPIx5YYh60jnoB7PM42HmSAQMw0XS5ZJmvr8893J0H1YV8EQeG23z65JPPvu3vZXIu01bvF8yLrBm1C5GmWZxne5l8I08Rt19o8SQvniTT0/vfyNL7P2o2jh7RIbO3S3t15Y0HxJ8WY+JJ3zVwqllQBQBQBQBQBQBQBQBQBQBQBQBQBQGY9vSJ9EtyF/yk3KJbyZx3bN6RJ8wQoGPPB8KxLGOJlc+AtHRbtVJN/KzAEgCONckDYbg+Nc70kM+6XtyX/YVNK197a3S2EEsV3NIQZZlwpZ2xz5O7EAjbHh4+M8q1KW9ngiGM3FbuOLGfW+Gz/Rz20OXk2bLHd35w7Eknqd+pqCFv+pvMllX7G6hmtO0u9QATaTJsAC0c6vnA3OOX+NXVfX3Kvop9iZF2tQg4lsdQj8z3IYfMNn8K2VkX1NdyXYmxdrOlkgPO8THwkhlX8eUj8a2zk1wW1tx1pr+rfW370qr+DEVkFzb6hE/qSxv91wfyNAUPGXG1vYKFOZbh/wBVbx7u5PTP2V/aPkcZO1YbxxYSyZ/bWk1xP9MvyGuMYjjHqQL9lfNvNvx8aoXX73CPIu1U7vF8zhxRqrwoscC89zO3dwIOpY7Z9wz7skVpTXvy8Da2zcXiaB2d8HJpttyHD3EmHnk6ln8snflXJA95PUmumUBqoAoAoAoCq4h4ktbJOe6mSIHoDuzfdUZZvgKATD2xWrfqLW+nH2khHKfdls/hWrlFc2ZUW+SPq9rkf19P1JR59wD/ADCsekj3Rncl2J9j2saZI3K07Qv9maNkx7zgqPia3NRv0/UIp154JY5U+0jBh8waAk0AUAUAUAUAUBQ8bcPW19avFdnljHph+YLyFQcNk7DYkb7YJoDz3oEqGNln1WaJ0dkZVlypwcAo2SCCPEVWsTT4QTLFbTXGWD5pzIt8JLWOfUAEx3kmfRcZwQ5AXHTdhtnY1iWXDEmoiON/MeJfcQatqcEXelLVFZgoUFndS2wJOynfyz7qirhVJ44kk52RWeA5wdmd8I0/61dZOUc4MKyLzeIUsQcZ8SPgKtOit9Cv6Wfc+S8G6wn6u4spv9ojxn+5kVo9NA3WomRZ9O1dNmsIph4mK4UfhIAa0ekXRm3rHdFVfQv/ANo0W5b7sCTfiprHoLFykZ9NB80Kt5a2l4TBZ2ZScEiR3DRiEDYlgrbtnICkdR7MVlOdfGbMNQnwghw4a4Xgs19Ac0hGGkYekfMD7I9g+OarWWynzJ4VqBeVESEfg2DvtbZyAVtbTA/Zkmbr/YyK6GlWIZKWoeZYNYqyQBQBQBQCBxvx+0Uhs9PQT3n1yf1cA83Pi37Pz8FOs5qKyzaMXJ4QmWHCymQ3F45u7lty8m6jfOFU7ADw8vADpVCzUSlwXBFyFEY8xiquTBQEXUEhZcTiMr/WcuP71bR3v2mssdRJ1KDTIW723vDaTDo1tIzfgmdvYCKt1zu6rJXnGruOnZ5xTrEkqxyQNdWuQPpMiG3IU/W9IYfA8ACT51bWccSs/A1ysmAoAoAoAoBD7adKluNNPcjmEUqSyR83LzxoG5lz7Mhv3PPFGZTw8maaXxBpMirH3cUedgssQxn2tgr8SaoTruTzku+mrm+P8DNaaHBE3NChiPiEZlU+9M8h9+M1C7JNYZuoRXFFPxNcM13axLC86QutzMiYGQpIjXLejuQ23kKm0+7HMpfAivzL2UOrdpFx4aXN8Zoh/GrXp6+5X9DPsdMnaPe/V0lj77uNf5TWPT19zPoZ9jiO0XUD/wB0ge+8j/glY9Yr7j0E+xTcWcT6xdRd1bwR2isCHYTh3PsVsLyj3DPtFPWa+5n0Eyp0G1urWJYo7OEAdT9I3Y+LE8h3/LoKq2OE3ly+hYgpRWEvqMto7soMiBG8VDcwHxwM/IVA8Z4Eqz1O6sGTt7GI+8bUbr/W3XdA+awrhcf2vw9ldaqO7BI51jzJs0utzQKAKAzvj/jCTvDp+nsPpJH6abqLdD/+QjoPD8tLLFBZZvCDk8IpNG0mO2j5Ix7Xc7s7eLMfE1zJzc3ll+EFFYRX6Al3qFxefQ7mFY7cxqiyR80bllOT3inmGCD0zsRVyvTxcFvcyrO+Slw5FieENclODLZWy+a8zt7xzKR+VbR00FzNXfNkiHsinc5utVuHH2Yh3Y/FiP7oqVVwXJGjnJ9S1sOxvS493jlnbrzSytv7wnKD8q3NBs0vhu0tv83toYj5pGoPzxk/OgLWgCgCgCgCgCgM87a9Iubi0iMCtLHFKHngXOZEHljc48vbnwrD5GVzFfSL+yu4gkQiZAP1JVcr70PT3jauZONkHl+Zfi4SWEXdREhR/wBJ3Ut69na2ySOkQl5ml5AVyoOxXwLY6+FWatOpxzkgsu3XjBaLoWst/wBns0+9Mx/wipvVI9yL1l9jn/zW1nqX0xB75j/ACs+qw8THrEjP34qvjM8UT2kqocGaNXMZPjyliC3vAweo2waw9PWi7o6L9U/Yxhc30O063qH+stx7oz/GsehrOj/+PqP+8fqTtIl1CZj/AJTEoXBP6EEb+HUHz8fCtLI1wXL6lbVaG3TpOU08+A4R5wOYgnG5AwM+OBk492TVUrkbV7vuYJZfsRsw94BI/HFZgsySNZPCbGfsc0/udItQfWcNKfb3jFl/u8tdc5o6UAUAldpHF7WqJbWuGvrgERDr3a9DK3sG+M9SD1ANaykorLMxTbwhM0uxisYGLvk7vNM53dj1Yk79eg3O/iTvzZylbIvxiq4nRoujXOtNn07bTAcFuklxjqFz0Xwz0+8dluVUKHF8yrZc5cFyNh0jSobSFYYEWKJBsB+JJO5PmTuasEItav2n6fC5jWRrmUfUtkMp+Y9D4c1YbS5mUskJe1i38bLUh7Tb/wC5619JHujO5Lsdn/S5pox3rTw/7SCQfkDWyafIw00X2jcZ2F0QLe6hdm6JzcrH91sN+FZMF9QBQBQBQBQBQGddpHGNzDcw2FiEWeaMyNM4yI0yw9EdC3ot1BGw2OcjWc1BZZtGLk8Izm902K2nSRu9vtSmbmQcxBLeLEL0Ub9c7A+AJFVSndw5IncYVcebJOicRXrpbO1vFN9LeRYVifkYGMkEMH9HwO/N0rMtIujEdS+qHHs3026OpXN1cW0lsggWFA+PSPMGJBGx6dRtuKnqr3I4IbJ78smlX15HDG0krqkaDLMxwAB51IaGG8acbzamTDBzQ2GcE9HuPf8AZT2ePj1wukpYOvs/ZUtRic+EPq/h+SjhiVFCqAFHQCoj11dca4qMFhI50Nxi4SO0g+7/ADVWv6HE2uuMH8fsMFVzjCv2jSt9E7pMl55Y4lA8STzfjjHxqxpo5nkhveIG36ZZrDDHEvqxoqL7lUKPyrolEk0BU8U6/HY2z3EuSF2VB6zudlRfaT8hk+FAZJZ5iE2oag4FxLvIfCNfqxIPZsMDqQOuMnn2zdst2Jdrgq45kWfDPBsupyJdagpjs1PNBanYyeTy+zyXxz4DPPbqqUF4layxzfgM+v8AaFb27fR7OM3dwox3UOAkeNhzv6iAYxjcjGMCt5SUVlmkYuTwhO1C0u7451G4JjPS1gJSIfePrP4deh6Gqk9U+US1DT/9jom1e0s1ZIkzyDLpAnMUGwLScuygZ6sc1Eq7LOJI7IQ4FlpWrw3C80EiuPEA7j3g7j4io5QlHmjeM1LkTTWhsVWp8N2s4IkhTJ+soCt/aG9SRtnHkzSVcZc0c+HuLbjS3WG/drixY4juTkvDnosniV9vy+yL9Vyn8SnZU4fA1+CZXVXRgysAVZTkEHcEEbEEeNTERzoAoAoAoBJ484B+nTQ3MNwba5hBUPyBwVOdiCR05m3/AGjt5YlFSWGZTaeUd3CvAsNgkspZp7qRD3lxJ6x26KN+VdhtknYZJwMEklhBtvizM+A2wOHx4mW8P4v/AL6yYNp4i1+Cyhae5cIg2Hmx8FUdST5fHoCaAwrifiCfVJA04MdspzFbZ+Ty/ab2dB088xyn2PR7O2PnFl6+Efz+PMi1GelCgCgL/hI7ye5f5qr6jkjj7X92Hz+wx1WOGJnFWtRQ6jYGZZHigJndYwC2c4jOCQNmXz6Gr2lWE2VNQ+KRuuiatFdQR3EDc0UgypxjxwQR4EEEe8VbKxOoDFOIOIUvrt7p3A0+xJEJ8JJOjSe3Hqr16jG5IqtfN+5HmyemK998kc7ZYU7vUNYPJHnNlZEczsfCRk+s5yMA7LkZO9SVVKtGlljmzv1TVL7UtpS1lZn/AEKH9NIP6x/qg/YXzIPgais1KXCJJXQ3xkQ7e8ggItbOIyyj/QwLzHwGXbovhlnOagjXZa8smdkK1hDBpvAt3dYbUJvo8R3+jW7ekehxJN8wQmxz1q1XRGPiVp3SkP2i6LBaRiK2iSJB4KOvtJ6sfaSTU5ELXE3ZlZXTd6ita3HUTQHkOfMgbH37H21hrPMJ4EjUtK1fT93jGoW4/wBJEMSgftIMk+PQN03YVXnpovlwJ46iS58Tho3F9rceisnJJ9iT0Wz5DOx+BNVZ0Tj0LMbYyLueFXUo6hlYYKkZBB86iTaeUbtZKrhnWn0aURSsz6ZK2FY7m2dj4/1ZP+/rnm6NN2+sPmUrat3iuRs6MCAQQQdwR41OQn2gCgCgCgOm8QmNwvrFWA95G1AYHbWMukJYXV/NzSQCcQWARQ/M/Mh9NScqSVYsc+AGelDKTbwiv1K+nvZvpN6QXH6uIepCD4KPFumW67ewYilLPI9Xs3ZSqxZava6Lt/n+ArQ7gUAUAUBfcJ+tJ7l/M1BqOSORtf3IfFjJVU4RV30SwLc3JyWMeTnwWNDhR8cn3t7BUkW5YiaNJZkHBHGE+mW8Nvf2wFqq4W4hy3d8x5sSpuepOWHuwa6ELoSeEylKqUVljB2lcUhreO2spVMl4pPeqcrHAP1khI239UdNyd8it5yUVk1jHeeDKdM1BriZIrKAPb236nvNouf/AF0v2jnJEfiTk9CphWK1vT5sleZ+zHkhmsrdVuGP6XUdRb12A5mX2ZPoQJv4kbdPKon6S7wRItyrxZbXGmxrvq+oQ2ydfosEoDkeTv67eRCKB7amrojHxIZ3SkT9N7QdNtoxFplpPKn9RAVUkbZZn5ST7Tk1K5xXNmii3yRxl4+1OTPc6fDB5NPNz/NYwCPdmonqK11JFRNkSXV9ZkG95bQH+pg5/wD7pqN6tdEbrTPqzgLjVRuNUJbya2h5T7CAM49xrX1vwM+reJb6P2lNE6w6tGsBY4S5jyYXPtzvGfftsTsKswsjPkQTrceYwcTcC2GorzTQqXYZE0Z5X3Gx5hs372RUhoZ9fdm2p2W+nXQuYh0gmwGx4AZ9H4gp7qjnTCXNEkbJR5Mor3ixowYNUspYeYFT6JKt54zjb2qWqs9M4vMWTK9NYki57M+0q2topbW4nLQwsPo0jA8xjbJ5CDj1Dtn24GABVyOccStLGeBttZMBQBQBQBQHmO91Q6hqFzeOeZQ5jgHgqLnlx5bYPvdjUc30PQbC0ylKV0unBfElVGeoCgCgCgCgL7hP1pPcv5mq+o5I4+1/dh8X9hkqscM67iEOpVhkHGR7jmsp4eUYayc2Geu4PWsGTLuILKKzvGi5nS2uYwzJGuWOGOI18QGYe70sVfrk5wz1RTnFQljoywS01C4QRW0K2FqOgJIdh482PTyfhnO5Nab1cXmTyzbE5LCWEWI0yOGMR3OolIxn9DE6W8Zz5om7H2nesu+yXuxCpgveZ90ptOT/ADS2adl8YoJJjn7xB/OtXC+fMzvVR5DJCmoSAdzpswB8Z5I4se9cs3wxRaR9WHqV0ROh4U1Vz6T2UC+zvJW/kWpFpY9WaPUS6Eg9nN0ynn1R+bB5eS3jVQfDIySR8RUiorXQ0d0+4s3uoXFg4i1OPlUnCXUYJif3+KH2HyOwG9V7NM1xiTQ1HSRayRxzR4IWSNx7GVgfwPvqtlxZY4SRS6dqlzop5oue507OXhJy8AJ3MZPgOuDt54J5qvU3qXB8ynbTu8VyNi0PWIbuFZ7dxJG3Qjw8wR1BHkaskBLngV1Kuqsp6hgCD8DQFPDwfYIWK2dspbGcRKOmfDGPE0BeUAUAUAUB8dcgjzFAeV9JsmtZ7mzl2kikPsyOmR7COU+5hUc0el2BcsTq68/sW9RnowoAoAoAoBi4SX9Yfuj86r6jocXa79xfH7DBVY4oUBxlkCgsxCqASSdgANyTWUshvAp8KcNS6xeyXqyvbW8P6OGQICz4BB5ebYdSSSDjnA65x0q6kobrKE7G57yNDh7K7M5+kS3d1nqJZ2A+UfKMVIoRXJGjk3zZfabwZYQYMVnbqR0bu1Lf2mBP41sal4q42GwoD7QBQBQHTd2qSo0cqK6MMMrAEEeRB2NAZjrPZrNbM0ujy4UnLWcpzG33GO6n3n94Dao51RnzN4WSjyKWx4lQyfR7qNrW5GximGAfD0WOzA+Hn4ZqjZRKHFcS3C6MuDIaPNo05u7QF7Rz/lNsOgH208sfh907WKL972ZcyG6rHFG26NqkV1DHPA4eKRcqw+RB8iDkEeBBFWiuTaAKAKAKAKAKAzftW4Da65byzGLyIYK+EyD6p/aG+D45x5Yw1kmovnTYrIc0ZZYXokBwCrKcOh2ZSNiCKhawe30esr1MN6PPquxJrBbCgCgCgGnhaPETHzc/gAPzzVW9+0ef2tLNyXZFzUByyJqepxW6c8zqi+3qT5AdSfYK2jByeEaykorLKfSdButbYFg9rpgIOTtJPjfb2e31R+0Rt0KaFDi+ZTstcuC5G1abYR28SQwoEjQcqqOgH8fPJ3JOanIRL7Ppnnv9WuWZiguFto1JOB3AIbA6DOVO3mfOgH2gCgCgCgCgCgCgKzXuH7a8j7u6hSVfDmG6+1WHpKfaCKARbrs5ubfP0C6EkX/u92CwA8QsijmAxsAQR55qGdMZcepLG2UeBy7JuH9QsZbmK4iSO0cmSMLIH5HzuFxvylfPHqDzNSrkRvmaXWTAUAUAUAUAUAUBm3apwEk0ct7agx3saFjydJQu5DL4tyg4PU4AOdsYayS03TpnvweGY7ba0RGjzxsiP6sijmRuoxkZwdj6PXaoMxcnFPiunU9Pp9spxTvjjxXJ/gmR6tA3SVPicfnWd1nQhtDSy5WLzx/JIW5Q9HU/vCmCdX1PlJeaBrlB1dR+8KYDvqXOS80MFtxPZW8KBriMkDJCHnOTufVzVWVU5ybweU1mqhZdKWfh8iNJxLc3MbNp9vlRn9JKygkjwVAevv8AlUU5U0yUbZcf71IYq22LdaJnZVp2n3kvPfyPPqKk/oLkcqrj7CdH9x6YzyjrXTgo49nkc+Tln2uZuYFbmoq9ovGkemWxc4ad8rDH9pvM+PKuQSfcOpFALP8AyfLsy2Ny7nLteSOx8y0cZJ29uaA1GgOMsgUFj0AJPuG9ACOCAQQQRkEbgg9CKA5UAgXnFNx/S8VukkQt+9a3aHGZHItxcNLnqFXmVdv2s+GAH+gCgCgCgCgCgCgCgCgCgCgCgCgPOPaPo/0M3loB+hZlu7byCs4WVB4DkJOw+rv41TsqxqI2rqmn/KLULM0SrfxX3NqueCtNuAHeztzzgNzKgUnIznK4Jq4VSqfsi0gnP0THulmH89Adtt2VaShyLNT955G/BnIoC+0/hizgz3Nrbx5GCViUEjyJxk/GgFDXeyuLnM+myGyn8VUZhf2MngPdsPs5qK2mFsd2aySV2zreYvAhcVaW6/8AtW1eB1xy3tsC6bdCSPSXf6rDPXGK50dJfpnmh5j/ANX/AH8F56mm9YuWH3R9sO1O9sVEJkg1JWGIZA/6QHoBIBlj7juftGuhTc7Fxi0/H7PqUralB8JJrwHbhLgueYS3+qenezxMkaHpAjKQFUdFbBPuyfEtmYiFn/k7XZjea3Y7TxLcRj2JI8D/AByB/ZoDcaAX+FNUaQ3NvMczWszRsfFkYd5Cx98ZAPmVagK7s+uWia606TPNZyDuic7wSZeHc9eUZTbpygUBc6F9LElyt13ZjEpNu6bFo29LDr4FNlz446eJAptDt9Ok1S8khjJvYe7WaQkkemmMJvgHC4OAPzoBitEuO/mMrRGA8ncBQecej+k5ydjlumPCgJ9AFAFAFAFAFAFAFAFAFAFAFAZ7228NG609pYx+mtuaRcdShGJV+K+l+4KAn9kGuC60u3OcvEO4ffO8eAM+0pyN+9QDnQBQBQBQHwigKu24bs45e+jtbdJd/TWJQ2/U5Azk+dAWtAefI5Wsn+lID/1bqU8EqjqbadsqT8S4HtcGgPQEEyuqspDKwDKR0IIyCPhQCXfzfRdchY7Jf27RHbbvbc86En2oxWgGU6JH9LF4OYS9yYDg+iy84cZGNyCDg56MfZgCyoBN4D4Oexnv55JFdrq4Lry52TmZ1zkD0su2eo2G9AMek3EziQzwiEiV1jAcPzRg4VzgeiW3PLvgY91AT6AKAKAKAKAKAKAKAKAoNe4ikt35Esbu42B5olTk38Ms4Ofh40BRSce3Q/7mvj8F/hmgI0vafIgJk0jUlA6nujgfHYUBXJ28aedmguxnY+hGR8f0n8KAT+yvjazsL28jMrJYzHnhLq2VIb0VIXmPqsQW/qx50BuOjcS2l3/m1xFKepVXBYe9fWHxFAWtAFAFAFAFAFAZbHpaHXNSs5hmG/tElx9zEW3tyXYHwIoC07LbiWAS6XdfrrQ5iY9JIGJ5GXPUA5X2eivUGgHee0jdkZ0VmjJKMQCVJHKSpPQkEjbzoDvoAoAoAoAoAoAoAoAoAoAoAoBe494lOnWUl0IxKUKgKW5fWYL1wemc0Bmuhdomo6h+rkt7UE4HLCZCPi8mD8qAbIuDL6Zc3Gs3RB/1EaQH5rmgOY7KbJh/lMl3d/7e4c/4eWgLSz7O9MiGFsYD99e8/wAeaAt7fQbWMYS2gQeSxIB+AoCt1PgXT5zzNaxq4IYSRDunBHQ88fK2R76AYkXAA32GNzn8T1oD7QBQBQBQBQFbcaJG91FdnIlijkjGMYKyFSebbJxjbf6xoCwKDOcDIGAfHB6/kPlQHKgCgCgCgCgCgCgCgCg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danalichtstrahl.com/wp-content/uploads/2013/08/stop-chicken-160l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667000"/>
            <a:ext cx="3924300" cy="4066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artoonstock.com/newscartoons/cartoonists/for/lowres/forn41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748" y="1981200"/>
            <a:ext cx="4549252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797552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 completely BEFORE writing</a:t>
            </a:r>
          </a:p>
          <a:p>
            <a:r>
              <a:rPr lang="en-US" dirty="0"/>
              <a:t>Use blue or black ink</a:t>
            </a:r>
          </a:p>
          <a:p>
            <a:r>
              <a:rPr lang="en-US" dirty="0"/>
              <a:t>Answer all questions accurately and honestly</a:t>
            </a:r>
          </a:p>
          <a:p>
            <a:r>
              <a:rPr lang="en-US" dirty="0"/>
              <a:t>Use NA or Not Applicable or draw a line through a space – do not leave blanks</a:t>
            </a:r>
          </a:p>
          <a:p>
            <a:r>
              <a:rPr lang="en-US" dirty="0"/>
              <a:t>If asked for salary requirements put “Negotiable”</a:t>
            </a:r>
          </a:p>
          <a:p>
            <a:r>
              <a:rPr lang="en-US" dirty="0"/>
              <a:t>Do not mark through mistakes</a:t>
            </a:r>
          </a:p>
          <a:p>
            <a:r>
              <a:rPr lang="en-US" dirty="0"/>
              <a:t>Use a dictionary.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Complete an application</a:t>
            </a:r>
          </a:p>
        </p:txBody>
      </p:sp>
      <p:sp>
        <p:nvSpPr>
          <p:cNvPr id="1026" name="AutoShape 2" descr="data:image/jpeg;base64,/9j/4AAQSkZJRgABAQAAAQABAAD/2wCEAAkGBxQTEhUUEhQVFRQXFxoZGBgYGR4cHxwfGhodFxwgHiAcISggICIlICAaIT0hJSkrLi4uFyAzODMsNygtLisBCgoKDg0OGxAQGy8mICQsLCwsLDYsLDQsLC8sLCwsLCwsLCwsLCwsLCwsLCwsLCwsLCwsLCwsLCwsLCwsLCwsLP/AABEIAOUA3QMBEQACEQEDEQH/xAAcAAACAwADAQAAAAAAAAAAAAAABgQFBwIDCAH/xABSEAACAQMCAwQGBgYFBwkJAAABAgMABBEFIQYSMQcTQVEiMmFxgZEUQlJyobEjM2KCwcIVY5KisiQ0Q1Nz0fAIFhclREWDk9I1VGR1o7PD4eL/xAAbAQEAAgMBAQAAAAAAAAAAAAAAAwQBAgUGB//EADcRAAICAQEGAgkEAQQDAQAAAAABAgMRBAUSITFBUWGRExQiMnGBocHRBkKx8OEjM0NSJKLxFf/aAAwDAQACEQMRAD8A3GgOMjhQSxAAGSScAAbkk0Bjeqdrl3JLJ/R8EBtwxVJJufL42LAKwwCc4/HfYRTuhB4Z0dLsrU6mG/BcPFlbJ2i6y3jZp91GP+Imo/WoeJdX6d1T5uPm/wAEKTi7WW636qPJYY9vjyZ/GtfW12J4/pu3rYvJkSXV9Tf19Tn/AHAE/wAJFa+t+BLH9Nd7P/X/ACRGW6Prahek+Znf+JrHrcuxMv03T1m/oah2e9opkZbPUCFuekUvRJ/L2LJ+z4np1Aq1XYprKPN63RW6Szcn8n0f97Gl1IUwoAoAoAoAoAoAoDquLhIxzSMqL5sQB8zQFNJxppynBvrTP+3j/wDVQE7T9ctp/wBRcQy/7ORW/wAJNAWFAY324M73dpC7MLZ4pG5AxAd1IzzYO+BykeWT5mh0tlUVX6lQt5ceHdibp0lzaENY3UsOP9GWLxn3o2R8d6zg7+p/T1Ulml7r7Pivz/JoPDPa+vMsOpx/R3OwmTJib39Sn4jxPLWDzGq0d2mlu2xx49H8GalDMrqGRgysMhlOQQehBGxFCqc6AKAKAKAKAx7tb4tM8jabbMQq4N3Ivl1EQPmfH5faFRW2KEcnQ2boJau3d/aub8PyxNjjCgKowAMAVzG23ln0GEIwioxWEuRyrBsFAFAFAdN5arIpRxkH8PaPbW0ZOLyiDUaevUQddiyv7yHfgTtHa3KWupPlD6MN034LMfA/tn4+JrpVWqa8Twm0dm2aOfHjF8n9n4mvg1Kc4+0AUAUAUBC1rVYrWCS4mbljjXmY/gAPMk4AHmRQGJ6r2nahe5+iBbK3OwcgPKw3HU7Dw6AY+0azg62h2Rdqlv8Aux7/AIQqz6MJW57iWa4f7UkhJ/3/AI0wd+r9P6aPvty+eP4/JyXQrcf6IfEk/mazgtrZGiX/AB/V/k4ScPW56JynzViP44pg0nsTRy/bj4Nl9onFOpWJHdTm6hHWGc5OP2X9YHy3xv0NYwcXV/p6cFvUPe8Hz/D+g+SXdnxHaGNWaC7iPOqttJC42zj6yHoceYzg4xg8/wC3VPqmvNGWXXf2k/0W/j7uX6kg9SQdAVPTf/8ARAO1ZTPWbM22rGqr+D6Po/j2f0JU0KuCrAMD1BrJ6C2qFsXCayjlw9xBd6S3NbEz2ucvbOeniSh3Kn2j4g+GMHkNpbElTmyjjHt1X5X1N44U4nt9QgE9s2R0ZTsyN9lh4H8D4ZrB58uaAKAKARu1LjP6DCIYCDeTgiIdeQdDIfDA8M9SPEA1iUlFZZLTTO6xVwXFmdcG8Fz3CP3RX0TmSWQn03O56Aknx9gIqhuzvbZ7L0+m2TVGp5bfF46+L+xw1rRZrV+SdOUn1SN1b7p8fd19lQzrlB4Z09LrKdVHeqee66r4r+ojWNlJM3JCjSN5KM49/gPeaxGLlwSJbrq6Y71kkl4/3j8h00bszmfDXMgiH2Ewz/P1R/eqzDSt+8cDVfqKqHCiO8+74Ly5v6FDxnYW8Fx3dq3MqoA/pFsPlubJ6Zxy7DYVDdGMZYidLZd991G/esNvhwxw4Y+5X6RpUtzII4U5m8T0CjzY+A/4Ga1hBzeEWdTqqtNDfteF9X8DUtG7OrWNP04M8hG5JKqPugH8Tk+6r0NNBLjxPIarb2psl/pvdXbr83/UZZxPpSxXE9ufSRWIGfskBlz7QCN/MVSknCbx0PVaeUdZpIysWVJcV9H9VwHvsMvHNrcQO7OIJykfMclUKKVUewb/ADrpVy3opngtZSqb51rkm0aVW5WCgCgCgKPjfQPp1jPa83KZFHKT0DKwdc+zmUZ9maA88yx3FiO5vbWaPk9HvAuUIHiGGx+BNZyen2ftyuqqNVsXw4ZR8t9cjkOI1lc+Sxkn8Kzk6L2/o+78i5sdKvp/1On3R9siiIH4yEVjJBP9R0L3YN+S/Ix2fZpqLjLvawezLyt+AVfxNMlGz9R3P3IJfHL/AAfLvss1FBmK5tZT9l0eP5Ec340yQQ/UGrT44fy/AkzRTRXWCHs9Qt8EEEHbw3GzoQem4wSNxmnMvp6fa8WsbtqXn+V9UPsnFdlqlnJa6sEtrlEZldtlJUbPE58emUJyem++MHm9TprdPPcsWH/PwEHQpWa3jL9cdT44JAPyxWyPd7LsnPSQlZzx/D4fQn0OgRtN1htLu47uE4jdglxEOjqdyQPtDcj2+wnOGeR27s+FWL6+GXhrx7r7nphWyAR0NYPNn2gCgPMy3MlzNLd3B5p5GYY8EVWKhF9gx/wck0NTNuW72PZ7A0cIU+n5yl9EnjBt/Zyqx6dExIAJkZidh+sYb/AAfCrGnwq0cPbTlPXTS6YS8kc+0Yr/AEdKSA3qcp64JdVBHzO9Z1GPRs12KpeuwS4c8+T4FHw9xvaW1nCjcxlVMMkaeI2yScLk4znPjUVd8IwSOhrNj6rUaqcl7rfBt9Pq+HwJfH2tSf0fDNAzRrOU5vtBXjZ8ZHToBkVtfN+jTj1IdkaOv12ddqy4Z+GU0hH4V0GGYc9zMYYi4ijxgF5CM4GQQABjfHiNxVWquMuMnhcj0G0NdbS9yiG9LG8+yj9OYxcD2bWt9eW5PpLCSpx1CkFTj3ONvfU1MXCconL2tdHVaSm7o5cfuvoS+ynVp52uO+keQYjYcxzgtz5x5A4Gw22rOlnKWcvsQ/qHS0UKv0UUveXDwxz/ACJHGE/PfXLD/Wlf7GE/lqtc8zZ6DZkNzR1p9s+fH7l92Gy4uNSTwzbuPirg/kKv0f7aPG7ZjjW2fL+Ea5UxzAoAoAoAoAoBS4947i00Rq0ck002e7jTbPLjJZj0G48CfZQ2hCU5KMVlsQrrtW1J/wBVaW0Q/rHaQ/3CtZwdaGwtZJcUl8WvtkgSdomst9azT3Ix/PNMEy/Tuq6uPm/wRZeMtZPW+RB+zDH/ADLmmCVfp2a4zsS/vyKflaWc3E9w1xORyliRsOmAF2HuokdTZuy6NPPfjPel8sL5cTuuLdXHK6hh5EVk611Fd0d2yKaOm10yKM5RACOh3OPdnpTBDRoNPTLergk/73O27ukjUs5wB/xgeZoS6jUV0Q37Hhf3kWPA3A02qzJcXSNFYIQyKdjN7B+yfFvLZfEjU8JtHaM9ZPPKK5L7vxPQoFDnBQBQHmmMcstyn2LqdflIT/GudqV7Z7nYE97R47Nr7/c0jhOMXulz2QIEiElQfHLd6mfYXDKakq/1KnD+9yjtFvR7RhqmvZfPy3X88cRLa/njie1YsI+Yc0bfVZGzt9nfqOh/Gq29JJwZ31RTOyOpiuOODXVNde/8kCtCyaVr682gwH7KQH8k/jV2f+wvkeT0b3dsTXdz+7FfiS0ZLHT+XPpJM+32nZGHxwQPhUFiahHHidbQ2xnrNS5dHFfJJod8Y1wA9Xs8H383/wDNWv8An+RwOeyM9rPt/k6ey+AW9jLO+wLM2f2Yhy/mHrGmW7Bt/wBwSbesd+rhVHsl85cfujLpZS7M7esxLH3scn8TVFvLyevjBQiorkkl5cBq7GpMajdr9u3jb+y5X+NdDTP2DxG3441jfdI2WrBxQoAoAoAoAoBZ464Lh1OJVkZo5IyWilT1kJxn3g4G23QbihmMnF5T4mft2S342W+gYebREH5AkVnJ1o7c1kVjez8kd1v2N3DH9PqRx4iKEKf7XNt8qxkhs2trLODsfy4fwXmn9jOnJvMJrlvOWU/knLt780KM7JTeZNsUu17hO0sfoc1nGIZHm7tlUnDqRk5BJ6dMj7W/hgWNBZOGpg4c8pebKCtj6QR2nZpFhgjaedvVjQZPvY/VUeZ/LemTlbQ2rVpFu85dvz2NE4P7JlDLcaoVnlHqwDeJPfn1z+HX1tjWp4rVau3Uz37H+F8DUwMbDpQrH2gCgCgPN+px8mo6in/xTv8A+YeaqOrXFM9f+m55qnHs0/Nf4JmjarJayrLEcMNiD0YHqp9h/gD4VXhNweUdzVaWvU1Ouzl/D7oauO0juYIdQhGOc93KPEEZxn2ggrnxBWp70pRViONsiVmmunorXy4x/wAfFcfDiJFVT0JqZTn0D3Q5/wDLfP8ALV/nR8jx2dzbPxn/ACv8l5wtaRTWFmZEV+SOMrzDPKyDlyPaDmpKop1xyc/X2WVay5RbWXJPxTYrvf8ANxAuOijuvlCzH+8cfCod7/yPp9Drqhx2K89Xvf8Asl/BO4/uVtLBLWM+lJ6H7o9KQ/E4H79bXtQhurqV9jVS1Wsd8+UePz6eXP5GVVQPZDD2UnGsH9qydflKjVf0r9l/E8b+o441EZd4/wANm4VaPPBQBQEe+vY4ULzSJGg6s7BQPidqAXj2i6XnH02DP3tvn0oC+03VIbheeCWOVftRuGHzUmgIHEOqz24547RrmIDLd047wY8o2ADbeTZ9lAfeFOJoNQgE9sxK55WVhhkYAEqw333HQkb9aAuaApdc4ssrTP0m5ijIGeUtlvgi5Y/AUBjXHuuSanewy2lrd3FrBGRG0cDkM745m3HTAUb+K0L2z9RVp71bYm8csdxe1ZL5UOLC7j83aFzgeJ6Yz7zWcnY1X6hc4ONMcPuax2TPpk1pJHYd4kmB37OeW4JOcMXU9M5I5TgZ6bkVg80228st+Bdfmkmu7G6PPPZuAJcAd7G+WjYgbBsYzgAbj20MDjQBQBQBQHnbi8cut6gvn3TfOJD/ADVU1a4Jnpf03PFlke6T8n/ktuHNOS7R7bKx3HN3kLN0f0QHjPwAYYz9b21Xriprd69PwdvXXz0s1fhuGMSXbjwkvPD+Qwa3o7WWktDMymSW4VgFOQOhwMgE+imenU1LOHo6cPqzm6XVR1m01bWvZjFrx6/diDVQ9Ka3wxH3uiFPOK4X+9IBXQr4048GeJ18vR7V3u0oP6IVeFeOza2phMZkIyYjnAHNvhvHGSTt54261BVqNyO7g7O0Nies6j0qlhP3vl2+XcqOFrknUIJGOWacFj5lyQT8S1R1P/UTfcu7QrS0VkI8lHh8v/h3ceam097LnIWNjEo8ghIJ+LZPux5Vm+W9N+BpsfTxp0kcc5e0/n+F9ci/UJ0y67PJOXWLb9uKdfkof+FXdJ1PKfqWPtVv4/Y3erh5cKAo+NOJE0+zkuXHNygBUzjmZjhRnw33J8ACd6AxqDQ5tRYXeqyPIzDMcAJVI1bcDA3G2NhvtuSap26lp4iWq6E1mRbjhKyxj6NH8t/nnNV/TWdyb0UOxXycERI4lspZbSYdGjckfEE5x7Acew1JHVSXPiaS08XyGrg3tCmSdLHVgqzPgQ3C7JL4YPQBifIDqBgbZuwsU1lFScHF4Zea5r2n6MrBUxLO5kEEXpSSO5xnBOwJ8dhttk7VualRDpur6p6V1KdMtTuIIT+nYftud1/4BWgGXh/gGwtMGK3Qyde8k/SPnxPM2cfu4oBjkfFAdAoDKODbmO44mvJbVQIUgKSOvR2BRSfLdgffyZ8aA0/T9EihnuLhAe9uChkYnwRQiqPIAD5k0BZUAUAUAUBgXa7atbav9JdGEE8SoJMejzKACD5HCj4VDfBzhhHU2Pq4abU70+TWCsjkIwykgjBDA4I8QQR+Yrm8Ue99mce6fkyXqOqzTlTPK0nKMLzHp54xt8eu1ZlOUubIqNLTRn0UUs8yHWpOXNrxRcx24t4nCRjm9UDmPMSxyTnzPTFSq2SjuooWbM09lzvmsvh14cOHL85KYCoi+d+n3HdyxSbnkkR8Dr6LBtvlW0XhpkV9fpKpQ7przWDs1e976eWULy945blznGfbSct6TZrpqfQ0xrbzhYyVl/epChdzgeA8SfIVmEHN4RrqtXVpq9+x/l+CHnss4KuGnj1G7zCEDdxB44dShaTPTYnbr0OwGD0qqlBcDwmv2hZrJ70uCXJdv8mwVIUAoDMf+UFbFtOiYglI7qNpMYyFKumRnbOWA+NAEHZpBMiyDUdRdXUMrLOoUhhkEAJjBFaejh2Nt+XckQ9lcQPoahqQPtnVh8jHijrg+hnfl3M+167u7fVRp1tciU+gpa6VFUM6956ygHHKV36k5AHTMb09b6GyumupG45hvmsVa5tI2RmUxzwScwDluXHLu2+422ORgmldG5LKZmdu+sNDhwrb2mm3Mb6nI8+r3C94x5GlMKkH7IOMKCCw6BTjC7mchNfBoDreXyoDqoDHe1vtNCc1jYuO8PozTA7JnYoh+15t9XoN88oDt2TcKQ2NkvdyRzSTYeSaM5Vvsqp8VXcDzJY7ZwAHagCgCgCgCgIWsaVDdQvBcIJInGGU/mD1BHUEbigPP/FfCs+jyblprBjhJcZaPP1Xx+Y2PUYOVqvdRv8AFczubK2vLTP0dnGH8f48PI6UcEAggg7gjxrntY4M9rGUZxUovKZyrBsFAFAFARNQvxEAMF5GOEjXdmJ2AAHtqWupzfAoa/aFekhmXFvku/8AjxNH7O+zMq63upAPON4oOqReIJHQuPkOu5wR0YQUFhHhNXq7dTZv2P8AC+BqtblYKAKAXOOdTsI7aSLUZUSKVCChPpsPNFGWJBwcgbHFAY7wDxFqNszxWUEt7YBj3XfgQkDr6DkkDfw9IeOFJNRTurh7zJIVTlyRoQ7Se7/XabqKnx7uJZF/tBgKK+trO8vMOmxcN1ipxRqGnajKJpNJ1JpQACSohDAdAx58H3jfHjsK0lq6I85rzN1prnyi/IjcTcWTn6D39gtrYW13A5VZO8YCPIXZBgKBnbHUAe/WrWU2z3ISyzNmltrjvSXA0HXeCLS/uIb9Z5lfkAD28gUSIQfrAZwVJXKkZBxVorjbzbADYDYAUBWa5rtvZx95dTJEvhzHdvYqj0mPsANAZPrnGl/q7/RNJieKFwxMzEIzopCuQScKoLDIXLbjzxQEO34HvNKRzLZxXsLfrJICXcL5FHAJXxwBjxJ2FUdZpJ3YcJtNeRb02pjVlSjnJw0C6lts3eiyd5CWzNZv0O2+Ad1bHx22JHomvTrZ0z9FqVh9JdH/AH/6T2aSFkfSUeRsXBfF8GpQmSElXQ4lib1428iPI4OG6HB6EEDrczmjDQBQBQBQBQHTeWiSo0cqq8bghlYZBB8CKAxvUuya7hmYafJC1q3pKk7MDGSd1BUHmHkevnuMmGymM3lnT0W1b9JFxjhrs+nwPkHZfqh9eaxUfs9635qK09Vh4lt/qLVPpHyf5JY7Jbw9b6FfdAT+bVn1asie3tY+qXyM71LRr9GveSdGjsnKyMQqlsb+iMH5Zrb1evsRPbOtf/J9F+DStF7KEmt4ZXvboGSNHIXkXHMobHqnzrPoYdiJ7U1j/wCRjPwl2a2ljMZ1Ms8+MLJOwYoOh5MAAE9M9cbDAJzIklwRTssnZLem233Y51k0CgKzX9ft7KLvbqVYk8Mndj5Ko3Y+wCgM9vOLdS1Dawj+hWx/7ROMyMPONNwPHc59jA1Wt1UK+HNk9ennPwR0aZwTawN305a6nJy0tweck+YByPickedcy7WyfN4R0KtJFdMsvJdQ8FHxP+6ubPVf9UX40dyFLMzdTmqs7JS5snjBR5HCtDY67iBZFZHUMrDBB6EVtCcoNSi8NGJRUlh8hV/oq509Wax1E20JOe7nw0YJPhzAgf2c+013dNtac/ZlBt+H4OPfs6MfajLC8fyUaccaxdTpbQ3qO0jBA0apGuTn67RqQdj0642ya7UJOSy1g5clh4zkZ5uAv6PmsrvUpBfCSbubnvAXRO8XEbZfchWzlm2ORsPHY1GbtT4it7QWs0E0P0m1mBEKsCzROOSVOVfVBHKd9vQHiBQHO87SLicEafZOM5Amu/0aDyIRcu4Pwqndr6KucsvsuJaq0d1nJY+IpaDwxJb3DTmfnaXvDcDlCqWY86lVGwweb4HYDpXD1evjqYuLjjisffJ1tNo3RLe3vj9iHourn/nBAdPBk5gI7rk3VlLYdjjb0Bytzeaj49jZkLYUYs+XwOZr5VytzD5/E9B10CkFAFAFAFAFAFAFAFAeZ+MIsy6scWe11JgzORL7oV6E+2gPRPD6ctrbjyhjHyQUBPoAoBI4u42eOb6Fp8YnvMZcscRwA/WkI6np6A3/AABjssjWsyN4QlN4QuWfDSLJ9JvpWvLv7cgyF8cRx+qoB6be7FcbU7Qzwzhdup1aNElxxlltNfsfVGPzrlT1Tfu8DoxoS5kR28Sfiar8ZMl4Ih3GqQR/rJok+86j8zUkaLZe7Fv5M0ldXHnJeZVXfGtjH1nVj+wGb8QMfjVmGztTL9vmQS11Ef3FFe9p8A2hhkkPhzEID8uY/hVuvY1j9+SX1/BWntSC92LZFfW9Xuge4t+6XwPKAf7UpwfeBUvq2gof+pLL/vREfp9Zb7kcL+9yPYcH3jyd5ewm4Pgslzyr7m5OZ8exSvSrK2jpK1iH0RA9DqZvMvqxn1W1u57dbaRtPsoY5FkQW0bAqy5wwLMMNufSG5yfOtJbXh+yDf8AfmbLZsv3SS/vyI2qNBLtf6rJcDbMZnVU23/Vx+NRS1utn7lePk/vwJFpdLD355+ZEt+JdKtf83j5m6Du4yWP70mCfnUMtHrr/wDcf1+yJVqdJV7i+n3ZbW2rajcnFnpkuPCSf0F/vcoPwapa9ir98vL+/YjntV/sj5l5Z9mN5db6necsfjBbbA/ecj8MN766dGipp4xXHv1KF2qtt4SfDsaNw/w7bWUfd2sKxL446t7WY7sfeatFctKAKAKAKAKAKAKAKAKA888R6dE1vrszRxtKt8yq5UFl/SpnlbqOp6UBv9gmIox5Io+QFAd9AFAIWtdkmn3Ezz/p4pZHZ2aKUglmJZj6QYDJJOBtTAIJ7GrfwvtQH/jL/wCio3VW+cV5G6smur8z5/0M259a91A/+Mv/AKKKqtftXkPST7vzBOxHT/ryXcn35V/lQVuklyNW2+ZOg7HdJXrbs33pZP5WFZMFta9nemR+rYwH768/+PNAZp2w6PpsJS3tbSMX0uCO7ZkWJM5LsqkLk4wAR0yfAA4bSWWZSy+ArQ6BGiDnll2HpN3hUe09dhVNyy+S8iyo4XNnXwtwfLqtwVtmljtIziSeRmYE9cKD1bHh4AgnGQKswgkuKRBKbfJmuWnYtpSAc0csp8S8rDPtPJyipDQuLPs10uL1bKI/fzJ/jJoC/sNIt4BiCCKIf1cap/hAoCbQBQBQBQBQBQBQBQBQBQBQBQHn7W3/AMg17/5lIP8A68YoDYV4ysfpKWYuYzcNlQi5bdQSQWAKqdjsSD4UAwUAUAUAUAUAUAUAp9oXGaafCAo7y6l9GCEblmO3MQN+UH59PaMN4GMmc6Hw9y88923fXcx5pZGPT9kEbAD2bbDwArn23Ob4ci9XUorjzKvTdCbWbow2xaOwiI7+YfXPXlTPU+XgPWPgDaprcVmXMr2zTeFyN60jS4raFIIEEcSDCqP4+JJO5J3JJJqchJlAFAFAFAFAFAFAFAFAFAFAFAFAK/HfG0OmRxtIkkskrFY448ZYjGevQbqNsnLDagFl+0bUMcw0kY8vpaZ+XJUPrFfcl9DPsZrp9xc3hvbIw9yJ7pri5ZtzGrMrqi9MsSOviB061md0YxyYhW5SwWOvabb2cdvNbqim1uomZhu2xBIZupPqneoKLJOftdSa2EVDh0PQ9XCqFAFAFAFAFAL3G3FcWnW5lkHPIx5YYh60jnoB7PM42HmSAQMw0XS5ZJmvr8893J0H1YV8EQeG23z65JPPvu3vZXIu01bvF8yLrBm1C5GmWZxne5l8I08Rt19o8SQvniTT0/vfyNL7P2o2jh7RIbO3S3t15Y0HxJ8WY+JJ3zVwqllQBQBQBQBQBQBQBQBQBQBQBQBQBQGY9vSJ9EtyF/yk3KJbyZx3bN6RJ8wQoGPPB8KxLGOJlc+AtHRbtVJN/KzAEgCONckDYbg+Nc70kM+6XtyX/YVNK197a3S2EEsV3NIQZZlwpZ2xz5O7EAjbHh4+M8q1KW9ngiGM3FbuOLGfW+Gz/Rz20OXk2bLHd35w7Eknqd+pqCFv+pvMllX7G6hmtO0u9QATaTJsAC0c6vnA3OOX+NXVfX3Kvop9iZF2tQg4lsdQj8z3IYfMNn8K2VkX1NdyXYmxdrOlkgPO8THwkhlX8eUj8a2zk1wW1tx1pr+rfW370qr+DEVkFzb6hE/qSxv91wfyNAUPGXG1vYKFOZbh/wBVbx7u5PTP2V/aPkcZO1YbxxYSyZ/bWk1xP9MvyGuMYjjHqQL9lfNvNvx8aoXX73CPIu1U7vF8zhxRqrwoscC89zO3dwIOpY7Z9wz7skVpTXvy8Da2zcXiaB2d8HJpttyHD3EmHnk6ln8snflXJA95PUmumUBqoAoAoAoCq4h4ktbJOe6mSIHoDuzfdUZZvgKATD2xWrfqLW+nH2khHKfdls/hWrlFc2ZUW+SPq9rkf19P1JR59wD/ADCsekj3Rncl2J9j2saZI3K07Qv9maNkx7zgqPia3NRv0/UIp154JY5U+0jBh8waAk0AUAUAUAUAUBQ8bcPW19avFdnljHph+YLyFQcNk7DYkb7YJoDz3oEqGNln1WaJ0dkZVlypwcAo2SCCPEVWsTT4QTLFbTXGWD5pzIt8JLWOfUAEx3kmfRcZwQ5AXHTdhtnY1iWXDEmoiON/MeJfcQatqcEXelLVFZgoUFndS2wJOynfyz7qirhVJ44kk52RWeA5wdmd8I0/61dZOUc4MKyLzeIUsQcZ8SPgKtOit9Cv6Wfc+S8G6wn6u4spv9ojxn+5kVo9NA3WomRZ9O1dNmsIph4mK4UfhIAa0ekXRm3rHdFVfQv/ANo0W5b7sCTfiprHoLFykZ9NB80Kt5a2l4TBZ2ZScEiR3DRiEDYlgrbtnICkdR7MVlOdfGbMNQnwghw4a4Xgs19Ac0hGGkYekfMD7I9g+OarWWynzJ4VqBeVESEfg2DvtbZyAVtbTA/Zkmbr/YyK6GlWIZKWoeZYNYqyQBQBQBQCBxvx+0Uhs9PQT3n1yf1cA83Pi37Pz8FOs5qKyzaMXJ4QmWHCymQ3F45u7lty8m6jfOFU7ADw8vADpVCzUSlwXBFyFEY8xiquTBQEXUEhZcTiMr/WcuP71bR3v2mssdRJ1KDTIW723vDaTDo1tIzfgmdvYCKt1zu6rJXnGruOnZ5xTrEkqxyQNdWuQPpMiG3IU/W9IYfA8ACT51bWccSs/A1ysmAoAoAoAoBD7adKluNNPcjmEUqSyR83LzxoG5lz7Mhv3PPFGZTw8maaXxBpMirH3cUedgssQxn2tgr8SaoTruTzku+mrm+P8DNaaHBE3NChiPiEZlU+9M8h9+M1C7JNYZuoRXFFPxNcM13axLC86QutzMiYGQpIjXLejuQ23kKm0+7HMpfAivzL2UOrdpFx4aXN8Zoh/GrXp6+5X9DPsdMnaPe/V0lj77uNf5TWPT19zPoZ9jiO0XUD/wB0ge+8j/glY9Yr7j0E+xTcWcT6xdRd1bwR2isCHYTh3PsVsLyj3DPtFPWa+5n0Eyp0G1urWJYo7OEAdT9I3Y+LE8h3/LoKq2OE3ly+hYgpRWEvqMto7soMiBG8VDcwHxwM/IVA8Z4Eqz1O6sGTt7GI+8bUbr/W3XdA+awrhcf2vw9ldaqO7BI51jzJs0utzQKAKAzvj/jCTvDp+nsPpJH6abqLdD/+QjoPD8tLLFBZZvCDk8IpNG0mO2j5Ix7Xc7s7eLMfE1zJzc3ll+EFFYRX6Al3qFxefQ7mFY7cxqiyR80bllOT3inmGCD0zsRVyvTxcFvcyrO+Slw5FieENclODLZWy+a8zt7xzKR+VbR00FzNXfNkiHsinc5utVuHH2Yh3Y/FiP7oqVVwXJGjnJ9S1sOxvS493jlnbrzSytv7wnKD8q3NBs0vhu0tv83toYj5pGoPzxk/OgLWgCgCgCgCgCgM87a9Iubi0iMCtLHFKHngXOZEHljc48vbnwrD5GVzFfSL+yu4gkQiZAP1JVcr70PT3jauZONkHl+Zfi4SWEXdREhR/wBJ3Ut69na2ySOkQl5ml5AVyoOxXwLY6+FWatOpxzkgsu3XjBaLoWst/wBns0+9Mx/wipvVI9yL1l9jn/zW1nqX0xB75j/ACs+qw8THrEjP34qvjM8UT2kqocGaNXMZPjyliC3vAweo2waw9PWi7o6L9U/Yxhc30O063qH+stx7oz/GsehrOj/+PqP+8fqTtIl1CZj/AJTEoXBP6EEb+HUHz8fCtLI1wXL6lbVaG3TpOU08+A4R5wOYgnG5AwM+OBk492TVUrkbV7vuYJZfsRsw94BI/HFZgsySNZPCbGfsc0/udItQfWcNKfb3jFl/u8tdc5o6UAUAldpHF7WqJbWuGvrgERDr3a9DK3sG+M9SD1ANaykorLMxTbwhM0uxisYGLvk7vNM53dj1Yk79eg3O/iTvzZylbIvxiq4nRoujXOtNn07bTAcFuklxjqFz0Xwz0+8dluVUKHF8yrZc5cFyNh0jSobSFYYEWKJBsB+JJO5PmTuasEItav2n6fC5jWRrmUfUtkMp+Y9D4c1YbS5mUskJe1i38bLUh7Tb/wC5619JHujO5Lsdn/S5pox3rTw/7SCQfkDWyafIw00X2jcZ2F0QLe6hdm6JzcrH91sN+FZMF9QBQBQBQBQBQGddpHGNzDcw2FiEWeaMyNM4yI0yw9EdC3ot1BGw2OcjWc1BZZtGLk8Izm902K2nSRu9vtSmbmQcxBLeLEL0Ub9c7A+AJFVSndw5IncYVcebJOicRXrpbO1vFN9LeRYVifkYGMkEMH9HwO/N0rMtIujEdS+qHHs3026OpXN1cW0lsggWFA+PSPMGJBGx6dRtuKnqr3I4IbJ78smlX15HDG0krqkaDLMxwAB51IaGG8acbzamTDBzQ2GcE9HuPf8AZT2ePj1wukpYOvs/ZUtRic+EPq/h+SjhiVFCqAFHQCoj11dca4qMFhI50Nxi4SO0g+7/ADVWv6HE2uuMH8fsMFVzjCv2jSt9E7pMl55Y4lA8STzfjjHxqxpo5nkhveIG36ZZrDDHEvqxoqL7lUKPyrolEk0BU8U6/HY2z3EuSF2VB6zudlRfaT8hk+FAZJZ5iE2oag4FxLvIfCNfqxIPZsMDqQOuMnn2zdst2Jdrgq45kWfDPBsupyJdagpjs1PNBanYyeTy+zyXxz4DPPbqqUF4layxzfgM+v8AaFb27fR7OM3dwox3UOAkeNhzv6iAYxjcjGMCt5SUVlmkYuTwhO1C0u7451G4JjPS1gJSIfePrP4deh6Gqk9U+US1DT/9jom1e0s1ZIkzyDLpAnMUGwLScuygZ6sc1Eq7LOJI7IQ4FlpWrw3C80EiuPEA7j3g7j4io5QlHmjeM1LkTTWhsVWp8N2s4IkhTJ+soCt/aG9SRtnHkzSVcZc0c+HuLbjS3WG/drixY4juTkvDnosniV9vy+yL9Vyn8SnZU4fA1+CZXVXRgysAVZTkEHcEEbEEeNTERzoAoAoAoBJ484B+nTQ3MNwba5hBUPyBwVOdiCR05m3/AGjt5YlFSWGZTaeUd3CvAsNgkspZp7qRD3lxJ6x26KN+VdhtknYZJwMEklhBtvizM+A2wOHx4mW8P4v/AL6yYNp4i1+Cyhae5cIg2Hmx8FUdST5fHoCaAwrifiCfVJA04MdspzFbZ+Ty/ab2dB088xyn2PR7O2PnFl6+Efz+PMi1GelCgCgL/hI7ye5f5qr6jkjj7X92Hz+wx1WOGJnFWtRQ6jYGZZHigJndYwC2c4jOCQNmXz6Gr2lWE2VNQ+KRuuiatFdQR3EDc0UgypxjxwQR4EEEe8VbKxOoDFOIOIUvrt7p3A0+xJEJ8JJOjSe3Hqr16jG5IqtfN+5HmyemK998kc7ZYU7vUNYPJHnNlZEczsfCRk+s5yMA7LkZO9SVVKtGlljmzv1TVL7UtpS1lZn/AEKH9NIP6x/qg/YXzIPgais1KXCJJXQ3xkQ7e8ggItbOIyyj/QwLzHwGXbovhlnOagjXZa8smdkK1hDBpvAt3dYbUJvo8R3+jW7ekehxJN8wQmxz1q1XRGPiVp3SkP2i6LBaRiK2iSJB4KOvtJ6sfaSTU5ELXE3ZlZXTd6ita3HUTQHkOfMgbH37H21hrPMJ4EjUtK1fT93jGoW4/wBJEMSgftIMk+PQN03YVXnpovlwJ46iS58Tho3F9rceisnJJ9iT0Wz5DOx+BNVZ0Tj0LMbYyLueFXUo6hlYYKkZBB86iTaeUbtZKrhnWn0aURSsz6ZK2FY7m2dj4/1ZP+/rnm6NN2+sPmUrat3iuRs6MCAQQQdwR41OQn2gCgCgCgOm8QmNwvrFWA95G1AYHbWMukJYXV/NzSQCcQWARQ/M/Mh9NScqSVYsc+AGelDKTbwiv1K+nvZvpN6QXH6uIepCD4KPFumW67ewYilLPI9Xs3ZSqxZava6Lt/n+ArQ7gUAUAUBfcJ+tJ7l/M1BqOSORtf3IfFjJVU4RV30SwLc3JyWMeTnwWNDhR8cn3t7BUkW5YiaNJZkHBHGE+mW8Nvf2wFqq4W4hy3d8x5sSpuepOWHuwa6ELoSeEylKqUVljB2lcUhreO2spVMl4pPeqcrHAP1khI239UdNyd8it5yUVk1jHeeDKdM1BriZIrKAPb236nvNouf/AF0v2jnJEfiTk9CphWK1vT5sleZ+zHkhmsrdVuGP6XUdRb12A5mX2ZPoQJv4kbdPKon6S7wRItyrxZbXGmxrvq+oQ2ydfosEoDkeTv67eRCKB7amrojHxIZ3SkT9N7QdNtoxFplpPKn9RAVUkbZZn5ST7Tk1K5xXNmii3yRxl4+1OTPc6fDB5NPNz/NYwCPdmonqK11JFRNkSXV9ZkG95bQH+pg5/wD7pqN6tdEbrTPqzgLjVRuNUJbya2h5T7CAM49xrX1vwM+reJb6P2lNE6w6tGsBY4S5jyYXPtzvGfftsTsKswsjPkQTrceYwcTcC2GorzTQqXYZE0Z5X3Gx5hs372RUhoZ9fdm2p2W+nXQuYh0gmwGx4AZ9H4gp7qjnTCXNEkbJR5Mor3ixowYNUspYeYFT6JKt54zjb2qWqs9M4vMWTK9NYki57M+0q2topbW4nLQwsPo0jA8xjbJ5CDj1Dtn24GABVyOccStLGeBttZMBQBQBQBQHmO91Q6hqFzeOeZQ5jgHgqLnlx5bYPvdjUc30PQbC0ylKV0unBfElVGeoCgCgCgCgL7hP1pPcv5mq+o5I4+1/dh8X9hkqscM67iEOpVhkHGR7jmsp4eUYayc2Geu4PWsGTLuILKKzvGi5nS2uYwzJGuWOGOI18QGYe70sVfrk5wz1RTnFQljoywS01C4QRW0K2FqOgJIdh482PTyfhnO5Nab1cXmTyzbE5LCWEWI0yOGMR3OolIxn9DE6W8Zz5om7H2nesu+yXuxCpgveZ90ptOT/ADS2adl8YoJJjn7xB/OtXC+fMzvVR5DJCmoSAdzpswB8Z5I4se9cs3wxRaR9WHqV0ROh4U1Vz6T2UC+zvJW/kWpFpY9WaPUS6Eg9nN0ynn1R+bB5eS3jVQfDIySR8RUiorXQ0d0+4s3uoXFg4i1OPlUnCXUYJif3+KH2HyOwG9V7NM1xiTQ1HSRayRxzR4IWSNx7GVgfwPvqtlxZY4SRS6dqlzop5oue507OXhJy8AJ3MZPgOuDt54J5qvU3qXB8ynbTu8VyNi0PWIbuFZ7dxJG3Qjw8wR1BHkaskBLngV1Kuqsp6hgCD8DQFPDwfYIWK2dspbGcRKOmfDGPE0BeUAUAUAUB8dcgjzFAeV9JsmtZ7mzl2kikPsyOmR7COU+5hUc0el2BcsTq68/sW9RnowoAoAoAoBi4SX9Yfuj86r6jocXa79xfH7DBVY4oUBxlkCgsxCqASSdgANyTWUshvAp8KcNS6xeyXqyvbW8P6OGQICz4BB5ebYdSSSDjnA65x0q6kobrKE7G57yNDh7K7M5+kS3d1nqJZ2A+UfKMVIoRXJGjk3zZfabwZYQYMVnbqR0bu1Lf2mBP41sal4q42GwoD7QBQBQHTd2qSo0cqK6MMMrAEEeRB2NAZjrPZrNbM0ujy4UnLWcpzG33GO6n3n94Dao51RnzN4WSjyKWx4lQyfR7qNrW5GximGAfD0WOzA+Hn4ZqjZRKHFcS3C6MuDIaPNo05u7QF7Rz/lNsOgH208sfh907WKL972ZcyG6rHFG26NqkV1DHPA4eKRcqw+RB8iDkEeBBFWiuTaAKAKAKAKAKAzftW4Da65byzGLyIYK+EyD6p/aG+D45x5Yw1kmovnTYrIc0ZZYXokBwCrKcOh2ZSNiCKhawe30esr1MN6PPquxJrBbCgCgCgGnhaPETHzc/gAPzzVW9+0ef2tLNyXZFzUByyJqepxW6c8zqi+3qT5AdSfYK2jByeEaykorLKfSdButbYFg9rpgIOTtJPjfb2e31R+0Rt0KaFDi+ZTstcuC5G1abYR28SQwoEjQcqqOgH8fPJ3JOanIRL7Ppnnv9WuWZiguFto1JOB3AIbA6DOVO3mfOgH2gCgCgCgCgCgCgKzXuH7a8j7u6hSVfDmG6+1WHpKfaCKARbrs5ubfP0C6EkX/u92CwA8QsijmAxsAQR55qGdMZcepLG2UeBy7JuH9QsZbmK4iSO0cmSMLIH5HzuFxvylfPHqDzNSrkRvmaXWTAUAUAUAUAUAUBm3apwEk0ct7agx3saFjydJQu5DL4tyg4PU4AOdsYayS03TpnvweGY7ba0RGjzxsiP6sijmRuoxkZwdj6PXaoMxcnFPiunU9Pp9spxTvjjxXJ/gmR6tA3SVPicfnWd1nQhtDSy5WLzx/JIW5Q9HU/vCmCdX1PlJeaBrlB1dR+8KYDvqXOS80MFtxPZW8KBriMkDJCHnOTufVzVWVU5ybweU1mqhZdKWfh8iNJxLc3MbNp9vlRn9JKygkjwVAevv8AlUU5U0yUbZcf71IYq22LdaJnZVp2n3kvPfyPPqKk/oLkcqrj7CdH9x6YzyjrXTgo49nkc+Tln2uZuYFbmoq9ovGkemWxc4ad8rDH9pvM+PKuQSfcOpFALP8AyfLsy2Ny7nLteSOx8y0cZJ29uaA1GgOMsgUFj0AJPuG9ACOCAQQQRkEbgg9CKA5UAgXnFNx/S8VukkQt+9a3aHGZHItxcNLnqFXmVdv2s+GAH+gCgCgCgCgCgCgCgCgCgCgCgCgPOPaPo/0M3loB+hZlu7byCs4WVB4DkJOw+rv41TsqxqI2rqmn/KLULM0SrfxX3NqueCtNuAHeztzzgNzKgUnIznK4Jq4VSqfsi0gnP0THulmH89Adtt2VaShyLNT955G/BnIoC+0/hizgz3Nrbx5GCViUEjyJxk/GgFDXeyuLnM+myGyn8VUZhf2MngPdsPs5qK2mFsd2aySV2zreYvAhcVaW6/8AtW1eB1xy3tsC6bdCSPSXf6rDPXGK50dJfpnmh5j/ANX/AH8F56mm9YuWH3R9sO1O9sVEJkg1JWGIZA/6QHoBIBlj7juftGuhTc7Fxi0/H7PqUralB8JJrwHbhLgueYS3+qenezxMkaHpAjKQFUdFbBPuyfEtmYiFn/k7XZjea3Y7TxLcRj2JI8D/AByB/ZoDcaAX+FNUaQ3NvMczWszRsfFkYd5Cx98ZAPmVagK7s+uWia606TPNZyDuic7wSZeHc9eUZTbpygUBc6F9LElyt13ZjEpNu6bFo29LDr4FNlz446eJAptDt9Ok1S8khjJvYe7WaQkkemmMJvgHC4OAPzoBitEuO/mMrRGA8ncBQecej+k5ydjlumPCgJ9AFAFAFAFAFAFAFAFAFAFAFAZ7228NG609pYx+mtuaRcdShGJV+K+l+4KAn9kGuC60u3OcvEO4ffO8eAM+0pyN+9QDnQBQBQBQHwigKu24bs45e+jtbdJd/TWJQ2/U5Azk+dAWtAefI5Wsn+lID/1bqU8EqjqbadsqT8S4HtcGgPQEEyuqspDKwDKR0IIyCPhQCXfzfRdchY7Jf27RHbbvbc86En2oxWgGU6JH9LF4OYS9yYDg+iy84cZGNyCDg56MfZgCyoBN4D4Oexnv55JFdrq4Lry52TmZ1zkD0su2eo2G9AMek3EziQzwiEiV1jAcPzRg4VzgeiW3PLvgY91AT6AKAKAKAKAKAKAKAKAoNe4ikt35Esbu42B5olTk38Ms4Ofh40BRSce3Q/7mvj8F/hmgI0vafIgJk0jUlA6nujgfHYUBXJ28aedmguxnY+hGR8f0n8KAT+yvjazsL28jMrJYzHnhLq2VIb0VIXmPqsQW/qx50BuOjcS2l3/m1xFKepVXBYe9fWHxFAWtAFAFAFAFAFAZbHpaHXNSs5hmG/tElx9zEW3tyXYHwIoC07LbiWAS6XdfrrQ5iY9JIGJ5GXPUA5X2eivUGgHee0jdkZ0VmjJKMQCVJHKSpPQkEjbzoDvoAoAoAoAoAoAoAoAoAoAoAoBe494lOnWUl0IxKUKgKW5fWYL1wemc0Bmuhdomo6h+rkt7UE4HLCZCPi8mD8qAbIuDL6Zc3Gs3RB/1EaQH5rmgOY7KbJh/lMl3d/7e4c/4eWgLSz7O9MiGFsYD99e8/wAeaAt7fQbWMYS2gQeSxIB+AoCt1PgXT5zzNaxq4IYSRDunBHQ88fK2R76AYkXAA32GNzn8T1oD7QBQBQBQBQFbcaJG91FdnIlijkjGMYKyFSebbJxjbf6xoCwKDOcDIGAfHB6/kPlQHKgCgCgCgCgCgCgCgCg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hQVFRQXFxoZGBgYGR4cHxwfGhodFxwgHiAcISggICIlICAaIT0hJSkrLi4uFyAzODMsNygtLisBCgoKDg0OGxAQGy8mICQsLCwsLDYsLDQsLC8sLCwsLCwsLCwsLCwsLCwsLCwsLCwsLCwsLCwsLCwsLCwsLCwsLP/AABEIAOUA3QMBEQACEQEDEQH/xAAcAAACAwADAQAAAAAAAAAAAAAABgQFBwIDCAH/xABSEAACAQMCAwQGBgYFBwkJAAABAgMABBEFIQYSMQcTQVEiMmFxgZEUQlJyobEjM2KCwcIVY5KisiQ0Q1Nz0fAIFhclREWDk9I1VGR1o7PD4eL/xAAbAQEAAgMBAQAAAAAAAAAAAAAAAwQBAgUGB//EADcRAAICAQEGAgkEAQQDAQAAAAABAgMRBAUSITFBUWGRExQiMnGBocHRBkKx8OEjM0NSJKLxFf/aAAwDAQACEQMRAD8A3GgOMjhQSxAAGSScAAbkk0Bjeqdrl3JLJ/R8EBtwxVJJufL42LAKwwCc4/HfYRTuhB4Z0dLsrU6mG/BcPFlbJ2i6y3jZp91GP+Imo/WoeJdX6d1T5uPm/wAEKTi7WW636qPJYY9vjyZ/GtfW12J4/pu3rYvJkSXV9Tf19Tn/AHAE/wAJFa+t+BLH9Nd7P/X/ACRGW6Prahek+Znf+JrHrcuxMv03T1m/oah2e9opkZbPUCFuekUvRJ/L2LJ+z4np1Aq1XYprKPN63RW6Szcn8n0f97Gl1IUwoAoAoAoAoAoAoDquLhIxzSMqL5sQB8zQFNJxppynBvrTP+3j/wDVQE7T9ctp/wBRcQy/7ORW/wAJNAWFAY324M73dpC7MLZ4pG5AxAd1IzzYO+BykeWT5mh0tlUVX6lQt5ceHdibp0lzaENY3UsOP9GWLxn3o2R8d6zg7+p/T1Ulml7r7Pivz/JoPDPa+vMsOpx/R3OwmTJib39Sn4jxPLWDzGq0d2mlu2xx49H8GalDMrqGRgysMhlOQQehBGxFCqc6AKAKAKAKAx7tb4tM8jabbMQq4N3Ivl1EQPmfH5faFRW2KEcnQ2boJau3d/aub8PyxNjjCgKowAMAVzG23ln0GEIwioxWEuRyrBsFAFAFAdN5arIpRxkH8PaPbW0ZOLyiDUaevUQddiyv7yHfgTtHa3KWupPlD6MN034LMfA/tn4+JrpVWqa8Twm0dm2aOfHjF8n9n4mvg1Kc4+0AUAUAUBC1rVYrWCS4mbljjXmY/gAPMk4AHmRQGJ6r2nahe5+iBbK3OwcgPKw3HU7Dw6AY+0azg62h2Rdqlv8Aux7/AIQqz6MJW57iWa4f7UkhJ/3/AI0wd+r9P6aPvty+eP4/JyXQrcf6IfEk/mazgtrZGiX/AB/V/k4ScPW56JynzViP44pg0nsTRy/bj4Nl9onFOpWJHdTm6hHWGc5OP2X9YHy3xv0NYwcXV/p6cFvUPe8Hz/D+g+SXdnxHaGNWaC7iPOqttJC42zj6yHoceYzg4xg8/wC3VPqmvNGWXXf2k/0W/j7uX6kg9SQdAVPTf/8ARAO1ZTPWbM22rGqr+D6Po/j2f0JU0KuCrAMD1BrJ6C2qFsXCayjlw9xBd6S3NbEz2ucvbOeniSh3Kn2j4g+GMHkNpbElTmyjjHt1X5X1N44U4nt9QgE9s2R0ZTsyN9lh4H8D4ZrB58uaAKAKARu1LjP6DCIYCDeTgiIdeQdDIfDA8M9SPEA1iUlFZZLTTO6xVwXFmdcG8Fz3CP3RX0TmSWQn03O56Aknx9gIqhuzvbZ7L0+m2TVGp5bfF46+L+xw1rRZrV+SdOUn1SN1b7p8fd19lQzrlB4Z09LrKdVHeqee66r4r+ojWNlJM3JCjSN5KM49/gPeaxGLlwSJbrq6Y71kkl4/3j8h00bszmfDXMgiH2Ewz/P1R/eqzDSt+8cDVfqKqHCiO8+74Ly5v6FDxnYW8Fx3dq3MqoA/pFsPlubJ6Zxy7DYVDdGMZYidLZd991G/esNvhwxw4Y+5X6RpUtzII4U5m8T0CjzY+A/4Ga1hBzeEWdTqqtNDfteF9X8DUtG7OrWNP04M8hG5JKqPugH8Tk+6r0NNBLjxPIarb2psl/pvdXbr83/UZZxPpSxXE9ufSRWIGfskBlz7QCN/MVSknCbx0PVaeUdZpIysWVJcV9H9VwHvsMvHNrcQO7OIJykfMclUKKVUewb/ADrpVy3opngtZSqb51rkm0aVW5WCgCgCgKPjfQPp1jPa83KZFHKT0DKwdc+zmUZ9maA88yx3FiO5vbWaPk9HvAuUIHiGGx+BNZyen2ftyuqqNVsXw4ZR8t9cjkOI1lc+Sxkn8Kzk6L2/o+78i5sdKvp/1On3R9siiIH4yEVjJBP9R0L3YN+S/Ix2fZpqLjLvawezLyt+AVfxNMlGz9R3P3IJfHL/AAfLvss1FBmK5tZT9l0eP5Ec340yQQ/UGrT44fy/AkzRTRXWCHs9Qt8EEEHbw3GzoQem4wSNxmnMvp6fa8WsbtqXn+V9UPsnFdlqlnJa6sEtrlEZldtlJUbPE58emUJyem++MHm9TprdPPcsWH/PwEHQpWa3jL9cdT44JAPyxWyPd7LsnPSQlZzx/D4fQn0OgRtN1htLu47uE4jdglxEOjqdyQPtDcj2+wnOGeR27s+FWL6+GXhrx7r7nphWyAR0NYPNn2gCgPMy3MlzNLd3B5p5GYY8EVWKhF9gx/wck0NTNuW72PZ7A0cIU+n5yl9EnjBt/Zyqx6dExIAJkZidh+sYb/AAfCrGnwq0cPbTlPXTS6YS8kc+0Yr/AEdKSA3qcp64JdVBHzO9Z1GPRs12KpeuwS4c8+T4FHw9xvaW1nCjcxlVMMkaeI2yScLk4znPjUVd8IwSOhrNj6rUaqcl7rfBt9Pq+HwJfH2tSf0fDNAzRrOU5vtBXjZ8ZHToBkVtfN+jTj1IdkaOv12ddqy4Z+GU0hH4V0GGYc9zMYYi4ijxgF5CM4GQQABjfHiNxVWquMuMnhcj0G0NdbS9yiG9LG8+yj9OYxcD2bWt9eW5PpLCSpx1CkFTj3ONvfU1MXCconL2tdHVaSm7o5cfuvoS+ynVp52uO+keQYjYcxzgtz5x5A4Gw22rOlnKWcvsQ/qHS0UKv0UUveXDwxz/ACJHGE/PfXLD/Wlf7GE/lqtc8zZ6DZkNzR1p9s+fH7l92Gy4uNSTwzbuPirg/kKv0f7aPG7ZjjW2fL+Ea5UxzAoAoAoAoAoBS4947i00Rq0ck002e7jTbPLjJZj0G48CfZQ2hCU5KMVlsQrrtW1J/wBVaW0Q/rHaQ/3CtZwdaGwtZJcUl8WvtkgSdomst9azT3Ix/PNMEy/Tuq6uPm/wRZeMtZPW+RB+zDH/ADLmmCVfp2a4zsS/vyKflaWc3E9w1xORyliRsOmAF2HuokdTZuy6NPPfjPel8sL5cTuuLdXHK6hh5EVk611Fd0d2yKaOm10yKM5RACOh3OPdnpTBDRoNPTLergk/73O27ukjUs5wB/xgeZoS6jUV0Q37Hhf3kWPA3A02qzJcXSNFYIQyKdjN7B+yfFvLZfEjU8JtHaM9ZPPKK5L7vxPQoFDnBQBQHmmMcstyn2LqdflIT/GudqV7Z7nYE97R47Nr7/c0jhOMXulz2QIEiElQfHLd6mfYXDKakq/1KnD+9yjtFvR7RhqmvZfPy3X88cRLa/njie1YsI+Yc0bfVZGzt9nfqOh/Gq29JJwZ31RTOyOpiuOODXVNde/8kCtCyaVr682gwH7KQH8k/jV2f+wvkeT0b3dsTXdz+7FfiS0ZLHT+XPpJM+32nZGHxwQPhUFiahHHidbQ2xnrNS5dHFfJJod8Y1wA9Xs8H383/wDNWv8An+RwOeyM9rPt/k6ey+AW9jLO+wLM2f2Yhy/mHrGmW7Bt/wBwSbesd+rhVHsl85cfujLpZS7M7esxLH3scn8TVFvLyevjBQiorkkl5cBq7GpMajdr9u3jb+y5X+NdDTP2DxG3441jfdI2WrBxQoAoAoAoAoBZ464Lh1OJVkZo5IyWilT1kJxn3g4G23QbihmMnF5T4mft2S342W+gYebREH5AkVnJ1o7c1kVjez8kd1v2N3DH9PqRx4iKEKf7XNt8qxkhs2trLODsfy4fwXmn9jOnJvMJrlvOWU/knLt780KM7JTeZNsUu17hO0sfoc1nGIZHm7tlUnDqRk5BJ6dMj7W/hgWNBZOGpg4c8pebKCtj6QR2nZpFhgjaedvVjQZPvY/VUeZ/LemTlbQ2rVpFu85dvz2NE4P7JlDLcaoVnlHqwDeJPfn1z+HX1tjWp4rVau3Uz37H+F8DUwMbDpQrH2gCgCgPN+px8mo6in/xTv8A+YeaqOrXFM9f+m55qnHs0/Nf4JmjarJayrLEcMNiD0YHqp9h/gD4VXhNweUdzVaWvU1Ouzl/D7oauO0juYIdQhGOc93KPEEZxn2ggrnxBWp70pRViONsiVmmunorXy4x/wAfFcfDiJFVT0JqZTn0D3Q5/wDLfP8ALV/nR8jx2dzbPxn/ACv8l5wtaRTWFmZEV+SOMrzDPKyDlyPaDmpKop1xyc/X2WVay5RbWXJPxTYrvf8ANxAuOijuvlCzH+8cfCod7/yPp9Drqhx2K89Xvf8Asl/BO4/uVtLBLWM+lJ6H7o9KQ/E4H79bXtQhurqV9jVS1Wsd8+UePz6eXP5GVVQPZDD2UnGsH9qydflKjVf0r9l/E8b+o441EZd4/wANm4VaPPBQBQEe+vY4ULzSJGg6s7BQPidqAXj2i6XnH02DP3tvn0oC+03VIbheeCWOVftRuGHzUmgIHEOqz24547RrmIDLd047wY8o2ADbeTZ9lAfeFOJoNQgE9sxK55WVhhkYAEqw333HQkb9aAuaApdc4ssrTP0m5ijIGeUtlvgi5Y/AUBjXHuuSanewy2lrd3FrBGRG0cDkM745m3HTAUb+K0L2z9RVp71bYm8csdxe1ZL5UOLC7j83aFzgeJ6Yz7zWcnY1X6hc4ONMcPuax2TPpk1pJHYd4kmB37OeW4JOcMXU9M5I5TgZ6bkVg80228st+Bdfmkmu7G6PPPZuAJcAd7G+WjYgbBsYzgAbj20MDjQBQBQBQHnbi8cut6gvn3TfOJD/ADVU1a4Jnpf03PFlke6T8n/ktuHNOS7R7bKx3HN3kLN0f0QHjPwAYYz9b21Xriprd69PwdvXXz0s1fhuGMSXbjwkvPD+Qwa3o7WWktDMymSW4VgFOQOhwMgE+imenU1LOHo6cPqzm6XVR1m01bWvZjFrx6/diDVQ9Ka3wxH3uiFPOK4X+9IBXQr4048GeJ18vR7V3u0oP6IVeFeOza2phMZkIyYjnAHNvhvHGSTt54261BVqNyO7g7O0Nies6j0qlhP3vl2+XcqOFrknUIJGOWacFj5lyQT8S1R1P/UTfcu7QrS0VkI8lHh8v/h3ceam097LnIWNjEo8ghIJ+LZPux5Vm+W9N+BpsfTxp0kcc5e0/n+F9ci/UJ0y67PJOXWLb9uKdfkof+FXdJ1PKfqWPtVv4/Y3erh5cKAo+NOJE0+zkuXHNygBUzjmZjhRnw33J8ACd6AxqDQ5tRYXeqyPIzDMcAJVI1bcDA3G2NhvtuSap26lp4iWq6E1mRbjhKyxj6NH8t/nnNV/TWdyb0UOxXycERI4lspZbSYdGjckfEE5x7Acew1JHVSXPiaS08XyGrg3tCmSdLHVgqzPgQ3C7JL4YPQBifIDqBgbZuwsU1lFScHF4Zea5r2n6MrBUxLO5kEEXpSSO5xnBOwJ8dhttk7VualRDpur6p6V1KdMtTuIIT+nYftud1/4BWgGXh/gGwtMGK3Qyde8k/SPnxPM2cfu4oBjkfFAdAoDKODbmO44mvJbVQIUgKSOvR2BRSfLdgffyZ8aA0/T9EihnuLhAe9uChkYnwRQiqPIAD5k0BZUAUAUAUBgXa7atbav9JdGEE8SoJMejzKACD5HCj4VDfBzhhHU2Pq4abU70+TWCsjkIwykgjBDA4I8QQR+Yrm8Ue99mce6fkyXqOqzTlTPK0nKMLzHp54xt8eu1ZlOUubIqNLTRn0UUs8yHWpOXNrxRcx24t4nCRjm9UDmPMSxyTnzPTFSq2SjuooWbM09lzvmsvh14cOHL85KYCoi+d+n3HdyxSbnkkR8Dr6LBtvlW0XhpkV9fpKpQ7przWDs1e976eWULy945blznGfbSct6TZrpqfQ0xrbzhYyVl/epChdzgeA8SfIVmEHN4RrqtXVpq9+x/l+CHnss4KuGnj1G7zCEDdxB44dShaTPTYnbr0OwGD0qqlBcDwmv2hZrJ70uCXJdv8mwVIUAoDMf+UFbFtOiYglI7qNpMYyFKumRnbOWA+NAEHZpBMiyDUdRdXUMrLOoUhhkEAJjBFaejh2Nt+XckQ9lcQPoahqQPtnVh8jHijrg+hnfl3M+167u7fVRp1tciU+gpa6VFUM6956ygHHKV36k5AHTMb09b6GyumupG45hvmsVa5tI2RmUxzwScwDluXHLu2+422ORgmldG5LKZmdu+sNDhwrb2mm3Mb6nI8+r3C94x5GlMKkH7IOMKCCw6BTjC7mchNfBoDreXyoDqoDHe1vtNCc1jYuO8PozTA7JnYoh+15t9XoN88oDt2TcKQ2NkvdyRzSTYeSaM5Vvsqp8VXcDzJY7ZwAHagCgCgCgCgIWsaVDdQvBcIJInGGU/mD1BHUEbigPP/FfCs+jyblprBjhJcZaPP1Xx+Y2PUYOVqvdRv8AFczubK2vLTP0dnGH8f48PI6UcEAggg7gjxrntY4M9rGUZxUovKZyrBsFAFAFARNQvxEAMF5GOEjXdmJ2AAHtqWupzfAoa/aFekhmXFvku/8AjxNH7O+zMq63upAPON4oOqReIJHQuPkOu5wR0YQUFhHhNXq7dTZv2P8AC+BqtblYKAKAXOOdTsI7aSLUZUSKVCChPpsPNFGWJBwcgbHFAY7wDxFqNszxWUEt7YBj3XfgQkDr6DkkDfw9IeOFJNRTurh7zJIVTlyRoQ7Se7/XabqKnx7uJZF/tBgKK+trO8vMOmxcN1ipxRqGnajKJpNJ1JpQACSohDAdAx58H3jfHjsK0lq6I85rzN1prnyi/IjcTcWTn6D39gtrYW13A5VZO8YCPIXZBgKBnbHUAe/WrWU2z3ISyzNmltrjvSXA0HXeCLS/uIb9Z5lfkAD28gUSIQfrAZwVJXKkZBxVorjbzbADYDYAUBWa5rtvZx95dTJEvhzHdvYqj0mPsANAZPrnGl/q7/RNJieKFwxMzEIzopCuQScKoLDIXLbjzxQEO34HvNKRzLZxXsLfrJICXcL5FHAJXxwBjxJ2FUdZpJ3YcJtNeRb02pjVlSjnJw0C6lts3eiyd5CWzNZv0O2+Ad1bHx22JHomvTrZ0z9FqVh9JdH/AH/6T2aSFkfSUeRsXBfF8GpQmSElXQ4lib1428iPI4OG6HB6EEDrczmjDQBQBQBQBQHTeWiSo0cqq8bghlYZBB8CKAxvUuya7hmYafJC1q3pKk7MDGSd1BUHmHkevnuMmGymM3lnT0W1b9JFxjhrs+nwPkHZfqh9eaxUfs9635qK09Vh4lt/qLVPpHyf5JY7Jbw9b6FfdAT+bVn1asie3tY+qXyM71LRr9GveSdGjsnKyMQqlsb+iMH5Zrb1evsRPbOtf/J9F+DStF7KEmt4ZXvboGSNHIXkXHMobHqnzrPoYdiJ7U1j/wCRjPwl2a2ljMZ1Ms8+MLJOwYoOh5MAAE9M9cbDAJzIklwRTssnZLem233Y51k0CgKzX9ft7KLvbqVYk8Mndj5Ko3Y+wCgM9vOLdS1Dawj+hWx/7ROMyMPONNwPHc59jA1Wt1UK+HNk9ennPwR0aZwTawN305a6nJy0tweck+YByPickedcy7WyfN4R0KtJFdMsvJdQ8FHxP+6ubPVf9UX40dyFLMzdTmqs7JS5snjBR5HCtDY67iBZFZHUMrDBB6EVtCcoNSi8NGJRUlh8hV/oq509Wax1E20JOe7nw0YJPhzAgf2c+013dNtac/ZlBt+H4OPfs6MfajLC8fyUaccaxdTpbQ3qO0jBA0apGuTn67RqQdj0642ya7UJOSy1g5clh4zkZ5uAv6PmsrvUpBfCSbubnvAXRO8XEbZfchWzlm2ORsPHY1GbtT4it7QWs0E0P0m1mBEKsCzROOSVOVfVBHKd9vQHiBQHO87SLicEafZOM5Amu/0aDyIRcu4Pwqndr6KucsvsuJaq0d1nJY+IpaDwxJb3DTmfnaXvDcDlCqWY86lVGwweb4HYDpXD1evjqYuLjjisffJ1tNo3RLe3vj9iHourn/nBAdPBk5gI7rk3VlLYdjjb0Bytzeaj49jZkLYUYs+XwOZr5VytzD5/E9B10CkFAFAFAFAFAFAFAFAeZ+MIsy6scWe11JgzORL7oV6E+2gPRPD6ctrbjyhjHyQUBPoAoBI4u42eOb6Fp8YnvMZcscRwA/WkI6np6A3/AABjssjWsyN4QlN4QuWfDSLJ9JvpWvLv7cgyF8cRx+qoB6be7FcbU7Qzwzhdup1aNElxxlltNfsfVGPzrlT1Tfu8DoxoS5kR28Sfiar8ZMl4Ih3GqQR/rJok+86j8zUkaLZe7Fv5M0ldXHnJeZVXfGtjH1nVj+wGb8QMfjVmGztTL9vmQS11Ef3FFe9p8A2hhkkPhzEID8uY/hVuvY1j9+SX1/BWntSC92LZFfW9Xuge4t+6XwPKAf7UpwfeBUvq2gof+pLL/vREfp9Zb7kcL+9yPYcH3jyd5ewm4Pgslzyr7m5OZ8exSvSrK2jpK1iH0RA9DqZvMvqxn1W1u57dbaRtPsoY5FkQW0bAqy5wwLMMNufSG5yfOtJbXh+yDf8AfmbLZsv3SS/vyI2qNBLtf6rJcDbMZnVU23/Vx+NRS1utn7lePk/vwJFpdLD355+ZEt+JdKtf83j5m6Du4yWP70mCfnUMtHrr/wDcf1+yJVqdJV7i+n3ZbW2rajcnFnpkuPCSf0F/vcoPwapa9ir98vL+/YjntV/sj5l5Z9mN5db6necsfjBbbA/ecj8MN766dGipp4xXHv1KF2qtt4SfDsaNw/w7bWUfd2sKxL446t7WY7sfeatFctKAKAKAKAKAKAKAKAKA888R6dE1vrszRxtKt8yq5UFl/SpnlbqOp6UBv9gmIox5Io+QFAd9AFAIWtdkmn3Ezz/p4pZHZ2aKUglmJZj6QYDJJOBtTAIJ7GrfwvtQH/jL/wCio3VW+cV5G6smur8z5/0M259a91A/+Mv/AKKKqtftXkPST7vzBOxHT/ryXcn35V/lQVuklyNW2+ZOg7HdJXrbs33pZP5WFZMFta9nemR+rYwH768/+PNAZp2w6PpsJS3tbSMX0uCO7ZkWJM5LsqkLk4wAR0yfAA4bSWWZSy+ArQ6BGiDnll2HpN3hUe09dhVNyy+S8iyo4XNnXwtwfLqtwVtmljtIziSeRmYE9cKD1bHh4AgnGQKswgkuKRBKbfJmuWnYtpSAc0csp8S8rDPtPJyipDQuLPs10uL1bKI/fzJ/jJoC/sNIt4BiCCKIf1cap/hAoCbQBQBQBQBQBQBQBQBQBQBQBQHn7W3/AMg17/5lIP8A68YoDYV4ysfpKWYuYzcNlQi5bdQSQWAKqdjsSD4UAwUAUAUAUAUAUAUAp9oXGaafCAo7y6l9GCEblmO3MQN+UH59PaMN4GMmc6Hw9y88923fXcx5pZGPT9kEbAD2bbDwArn23Ob4ci9XUorjzKvTdCbWbow2xaOwiI7+YfXPXlTPU+XgPWPgDaprcVmXMr2zTeFyN60jS4raFIIEEcSDCqP4+JJO5J3JJJqchJlAFAFAFAFAFAFAFAFAFAFAFAFAK/HfG0OmRxtIkkskrFY448ZYjGevQbqNsnLDagFl+0bUMcw0kY8vpaZ+XJUPrFfcl9DPsZrp9xc3hvbIw9yJ7pri5ZtzGrMrqi9MsSOviB061md0YxyYhW5SwWOvabb2cdvNbqim1uomZhu2xBIZupPqneoKLJOftdSa2EVDh0PQ9XCqFAFAFAFAFAL3G3FcWnW5lkHPIx5YYh60jnoB7PM42HmSAQMw0XS5ZJmvr8893J0H1YV8EQeG23z65JPPvu3vZXIu01bvF8yLrBm1C5GmWZxne5l8I08Rt19o8SQvniTT0/vfyNL7P2o2jh7RIbO3S3t15Y0HxJ8WY+JJ3zVwqllQBQBQBQBQBQBQBQBQBQBQBQBQBQGY9vSJ9EtyF/yk3KJbyZx3bN6RJ8wQoGPPB8KxLGOJlc+AtHRbtVJN/KzAEgCONckDYbg+Nc70kM+6XtyX/YVNK197a3S2EEsV3NIQZZlwpZ2xz5O7EAjbHh4+M8q1KW9ngiGM3FbuOLGfW+Gz/Rz20OXk2bLHd35w7Eknqd+pqCFv+pvMllX7G6hmtO0u9QATaTJsAC0c6vnA3OOX+NXVfX3Kvop9iZF2tQg4lsdQj8z3IYfMNn8K2VkX1NdyXYmxdrOlkgPO8THwkhlX8eUj8a2zk1wW1tx1pr+rfW370qr+DEVkFzb6hE/qSxv91wfyNAUPGXG1vYKFOZbh/wBVbx7u5PTP2V/aPkcZO1YbxxYSyZ/bWk1xP9MvyGuMYjjHqQL9lfNvNvx8aoXX73CPIu1U7vF8zhxRqrwoscC89zO3dwIOpY7Z9wz7skVpTXvy8Da2zcXiaB2d8HJpttyHD3EmHnk6ln8snflXJA95PUmumUBqoAoAoAoCq4h4ktbJOe6mSIHoDuzfdUZZvgKATD2xWrfqLW+nH2khHKfdls/hWrlFc2ZUW+SPq9rkf19P1JR59wD/ADCsekj3Rncl2J9j2saZI3K07Qv9maNkx7zgqPia3NRv0/UIp154JY5U+0jBh8waAk0AUAUAUAUAUBQ8bcPW19avFdnljHph+YLyFQcNk7DYkb7YJoDz3oEqGNln1WaJ0dkZVlypwcAo2SCCPEVWsTT4QTLFbTXGWD5pzIt8JLWOfUAEx3kmfRcZwQ5AXHTdhtnY1iWXDEmoiON/MeJfcQatqcEXelLVFZgoUFndS2wJOynfyz7qirhVJ44kk52RWeA5wdmd8I0/61dZOUc4MKyLzeIUsQcZ8SPgKtOit9Cv6Wfc+S8G6wn6u4spv9ojxn+5kVo9NA3WomRZ9O1dNmsIph4mK4UfhIAa0ekXRm3rHdFVfQv/ANo0W5b7sCTfiprHoLFykZ9NB80Kt5a2l4TBZ2ZScEiR3DRiEDYlgrbtnICkdR7MVlOdfGbMNQnwghw4a4Xgs19Ac0hGGkYekfMD7I9g+OarWWynzJ4VqBeVESEfg2DvtbZyAVtbTA/Zkmbr/YyK6GlWIZKWoeZYNYqyQBQBQBQCBxvx+0Uhs9PQT3n1yf1cA83Pi37Pz8FOs5qKyzaMXJ4QmWHCymQ3F45u7lty8m6jfOFU7ADw8vADpVCzUSlwXBFyFEY8xiquTBQEXUEhZcTiMr/WcuP71bR3v2mssdRJ1KDTIW723vDaTDo1tIzfgmdvYCKt1zu6rJXnGruOnZ5xTrEkqxyQNdWuQPpMiG3IU/W9IYfA8ACT51bWccSs/A1ysmAoAoAoAoBD7adKluNNPcjmEUqSyR83LzxoG5lz7Mhv3PPFGZTw8maaXxBpMirH3cUedgssQxn2tgr8SaoTruTzku+mrm+P8DNaaHBE3NChiPiEZlU+9M8h9+M1C7JNYZuoRXFFPxNcM13axLC86QutzMiYGQpIjXLejuQ23kKm0+7HMpfAivzL2UOrdpFx4aXN8Zoh/GrXp6+5X9DPsdMnaPe/V0lj77uNf5TWPT19zPoZ9jiO0XUD/wB0ge+8j/glY9Yr7j0E+xTcWcT6xdRd1bwR2isCHYTh3PsVsLyj3DPtFPWa+5n0Eyp0G1urWJYo7OEAdT9I3Y+LE8h3/LoKq2OE3ly+hYgpRWEvqMto7soMiBG8VDcwHxwM/IVA8Z4Eqz1O6sGTt7GI+8bUbr/W3XdA+awrhcf2vw9ldaqO7BI51jzJs0utzQKAKAzvj/jCTvDp+nsPpJH6abqLdD/+QjoPD8tLLFBZZvCDk8IpNG0mO2j5Ix7Xc7s7eLMfE1zJzc3ll+EFFYRX6Al3qFxefQ7mFY7cxqiyR80bllOT3inmGCD0zsRVyvTxcFvcyrO+Slw5FieENclODLZWy+a8zt7xzKR+VbR00FzNXfNkiHsinc5utVuHH2Yh3Y/FiP7oqVVwXJGjnJ9S1sOxvS493jlnbrzSytv7wnKD8q3NBs0vhu0tv83toYj5pGoPzxk/OgLWgCgCgCgCgCgM87a9Iubi0iMCtLHFKHngXOZEHljc48vbnwrD5GVzFfSL+yu4gkQiZAP1JVcr70PT3jauZONkHl+Zfi4SWEXdREhR/wBJ3Ut69na2ySOkQl5ml5AVyoOxXwLY6+FWatOpxzkgsu3XjBaLoWst/wBns0+9Mx/wipvVI9yL1l9jn/zW1nqX0xB75j/ACs+qw8THrEjP34qvjM8UT2kqocGaNXMZPjyliC3vAweo2waw9PWi7o6L9U/Yxhc30O063qH+stx7oz/GsehrOj/+PqP+8fqTtIl1CZj/AJTEoXBP6EEb+HUHz8fCtLI1wXL6lbVaG3TpOU08+A4R5wOYgnG5AwM+OBk492TVUrkbV7vuYJZfsRsw94BI/HFZgsySNZPCbGfsc0/udItQfWcNKfb3jFl/u8tdc5o6UAUAldpHF7WqJbWuGvrgERDr3a9DK3sG+M9SD1ANaykorLMxTbwhM0uxisYGLvk7vNM53dj1Yk79eg3O/iTvzZylbIvxiq4nRoujXOtNn07bTAcFuklxjqFz0Xwz0+8dluVUKHF8yrZc5cFyNh0jSobSFYYEWKJBsB+JJO5PmTuasEItav2n6fC5jWRrmUfUtkMp+Y9D4c1YbS5mUskJe1i38bLUh7Tb/wC5619JHujO5Lsdn/S5pox3rTw/7SCQfkDWyafIw00X2jcZ2F0QLe6hdm6JzcrH91sN+FZMF9QBQBQBQBQBQGddpHGNzDcw2FiEWeaMyNM4yI0yw9EdC3ot1BGw2OcjWc1BZZtGLk8Izm902K2nSRu9vtSmbmQcxBLeLEL0Ub9c7A+AJFVSndw5IncYVcebJOicRXrpbO1vFN9LeRYVifkYGMkEMH9HwO/N0rMtIujEdS+qHHs3026OpXN1cW0lsggWFA+PSPMGJBGx6dRtuKnqr3I4IbJ78smlX15HDG0krqkaDLMxwAB51IaGG8acbzamTDBzQ2GcE9HuPf8AZT2ePj1wukpYOvs/ZUtRic+EPq/h+SjhiVFCqAFHQCoj11dca4qMFhI50Nxi4SO0g+7/ADVWv6HE2uuMH8fsMFVzjCv2jSt9E7pMl55Y4lA8STzfjjHxqxpo5nkhveIG36ZZrDDHEvqxoqL7lUKPyrolEk0BU8U6/HY2z3EuSF2VB6zudlRfaT8hk+FAZJZ5iE2oag4FxLvIfCNfqxIPZsMDqQOuMnn2zdst2Jdrgq45kWfDPBsupyJdagpjs1PNBanYyeTy+zyXxz4DPPbqqUF4layxzfgM+v8AaFb27fR7OM3dwox3UOAkeNhzv6iAYxjcjGMCt5SUVlmkYuTwhO1C0u7451G4JjPS1gJSIfePrP4deh6Gqk9U+US1DT/9jom1e0s1ZIkzyDLpAnMUGwLScuygZ6sc1Eq7LOJI7IQ4FlpWrw3C80EiuPEA7j3g7j4io5QlHmjeM1LkTTWhsVWp8N2s4IkhTJ+soCt/aG9SRtnHkzSVcZc0c+HuLbjS3WG/drixY4juTkvDnosniV9vy+yL9Vyn8SnZU4fA1+CZXVXRgysAVZTkEHcEEbEEeNTERzoAoAoAoBJ484B+nTQ3MNwba5hBUPyBwVOdiCR05m3/AGjt5YlFSWGZTaeUd3CvAsNgkspZp7qRD3lxJ6x26KN+VdhtknYZJwMEklhBtvizM+A2wOHx4mW8P4v/AL6yYNp4i1+Cyhae5cIg2Hmx8FUdST5fHoCaAwrifiCfVJA04MdspzFbZ+Ty/ab2dB088xyn2PR7O2PnFl6+Efz+PMi1GelCgCgL/hI7ye5f5qr6jkjj7X92Hz+wx1WOGJnFWtRQ6jYGZZHigJndYwC2c4jOCQNmXz6Gr2lWE2VNQ+KRuuiatFdQR3EDc0UgypxjxwQR4EEEe8VbKxOoDFOIOIUvrt7p3A0+xJEJ8JJOjSe3Hqr16jG5IqtfN+5HmyemK998kc7ZYU7vUNYPJHnNlZEczsfCRk+s5yMA7LkZO9SVVKtGlljmzv1TVL7UtpS1lZn/AEKH9NIP6x/qg/YXzIPgais1KXCJJXQ3xkQ7e8ggItbOIyyj/QwLzHwGXbovhlnOagjXZa8smdkK1hDBpvAt3dYbUJvo8R3+jW7ekehxJN8wQmxz1q1XRGPiVp3SkP2i6LBaRiK2iSJB4KOvtJ6sfaSTU5ELXE3ZlZXTd6ita3HUTQHkOfMgbH37H21hrPMJ4EjUtK1fT93jGoW4/wBJEMSgftIMk+PQN03YVXnpovlwJ46iS58Tho3F9rceisnJJ9iT0Wz5DOx+BNVZ0Tj0LMbYyLueFXUo6hlYYKkZBB86iTaeUbtZKrhnWn0aURSsz6ZK2FY7m2dj4/1ZP+/rnm6NN2+sPmUrat3iuRs6MCAQQQdwR41OQn2gCgCgCgOm8QmNwvrFWA95G1AYHbWMukJYXV/NzSQCcQWARQ/M/Mh9NScqSVYsc+AGelDKTbwiv1K+nvZvpN6QXH6uIepCD4KPFumW67ewYilLPI9Xs3ZSqxZava6Lt/n+ArQ7gUAUAUBfcJ+tJ7l/M1BqOSORtf3IfFjJVU4RV30SwLc3JyWMeTnwWNDhR8cn3t7BUkW5YiaNJZkHBHGE+mW8Nvf2wFqq4W4hy3d8x5sSpuepOWHuwa6ELoSeEylKqUVljB2lcUhreO2spVMl4pPeqcrHAP1khI239UdNyd8it5yUVk1jHeeDKdM1BriZIrKAPb236nvNouf/AF0v2jnJEfiTk9CphWK1vT5sleZ+zHkhmsrdVuGP6XUdRb12A5mX2ZPoQJv4kbdPKon6S7wRItyrxZbXGmxrvq+oQ2ydfosEoDkeTv67eRCKB7amrojHxIZ3SkT9N7QdNtoxFplpPKn9RAVUkbZZn5ST7Tk1K5xXNmii3yRxl4+1OTPc6fDB5NPNz/NYwCPdmonqK11JFRNkSXV9ZkG95bQH+pg5/wD7pqN6tdEbrTPqzgLjVRuNUJbya2h5T7CAM49xrX1vwM+reJb6P2lNE6w6tGsBY4S5jyYXPtzvGfftsTsKswsjPkQTrceYwcTcC2GorzTQqXYZE0Z5X3Gx5hs372RUhoZ9fdm2p2W+nXQuYh0gmwGx4AZ9H4gp7qjnTCXNEkbJR5Mor3ixowYNUspYeYFT6JKt54zjb2qWqs9M4vMWTK9NYki57M+0q2topbW4nLQwsPo0jA8xjbJ5CDj1Dtn24GABVyOccStLGeBttZMBQBQBQBQHmO91Q6hqFzeOeZQ5jgHgqLnlx5bYPvdjUc30PQbC0ylKV0unBfElVGeoCgCgCgCgL7hP1pPcv5mq+o5I4+1/dh8X9hkqscM67iEOpVhkHGR7jmsp4eUYayc2Geu4PWsGTLuILKKzvGi5nS2uYwzJGuWOGOI18QGYe70sVfrk5wz1RTnFQljoywS01C4QRW0K2FqOgJIdh482PTyfhnO5Nab1cXmTyzbE5LCWEWI0yOGMR3OolIxn9DE6W8Zz5om7H2nesu+yXuxCpgveZ90ptOT/ADS2adl8YoJJjn7xB/OtXC+fMzvVR5DJCmoSAdzpswB8Z5I4se9cs3wxRaR9WHqV0ROh4U1Vz6T2UC+zvJW/kWpFpY9WaPUS6Eg9nN0ynn1R+bB5eS3jVQfDIySR8RUiorXQ0d0+4s3uoXFg4i1OPlUnCXUYJif3+KH2HyOwG9V7NM1xiTQ1HSRayRxzR4IWSNx7GVgfwPvqtlxZY4SRS6dqlzop5oue507OXhJy8AJ3MZPgOuDt54J5qvU3qXB8ynbTu8VyNi0PWIbuFZ7dxJG3Qjw8wR1BHkaskBLngV1Kuqsp6hgCD8DQFPDwfYIWK2dspbGcRKOmfDGPE0BeUAUAUAUB8dcgjzFAeV9JsmtZ7mzl2kikPsyOmR7COU+5hUc0el2BcsTq68/sW9RnowoAoAoAoBi4SX9Yfuj86r6jocXa79xfH7DBVY4oUBxlkCgsxCqASSdgANyTWUshvAp8KcNS6xeyXqyvbW8P6OGQICz4BB5ebYdSSSDjnA65x0q6kobrKE7G57yNDh7K7M5+kS3d1nqJZ2A+UfKMVIoRXJGjk3zZfabwZYQYMVnbqR0bu1Lf2mBP41sal4q42GwoD7QBQBQHTd2qSo0cqK6MMMrAEEeRB2NAZjrPZrNbM0ujy4UnLWcpzG33GO6n3n94Dao51RnzN4WSjyKWx4lQyfR7qNrW5GximGAfD0WOzA+Hn4ZqjZRKHFcS3C6MuDIaPNo05u7QF7Rz/lNsOgH208sfh907WKL972ZcyG6rHFG26NqkV1DHPA4eKRcqw+RB8iDkEeBBFWiuTaAKAKAKAKAKAzftW4Da65byzGLyIYK+EyD6p/aG+D45x5Yw1kmovnTYrIc0ZZYXokBwCrKcOh2ZSNiCKhawe30esr1MN6PPquxJrBbCgCgCgGnhaPETHzc/gAPzzVW9+0ef2tLNyXZFzUByyJqepxW6c8zqi+3qT5AdSfYK2jByeEaykorLKfSdButbYFg9rpgIOTtJPjfb2e31R+0Rt0KaFDi+ZTstcuC5G1abYR28SQwoEjQcqqOgH8fPJ3JOanIRL7Ppnnv9WuWZiguFto1JOB3AIbA6DOVO3mfOgH2gCgCgCgCgCgCgKzXuH7a8j7u6hSVfDmG6+1WHpKfaCKARbrs5ubfP0C6EkX/u92CwA8QsijmAxsAQR55qGdMZcepLG2UeBy7JuH9QsZbmK4iSO0cmSMLIH5HzuFxvylfPHqDzNSrkRvmaXWTAUAUAUAUAUAUBm3apwEk0ct7agx3saFjydJQu5DL4tyg4PU4AOdsYayS03TpnvweGY7ba0RGjzxsiP6sijmRuoxkZwdj6PXaoMxcnFPiunU9Pp9spxTvjjxXJ/gmR6tA3SVPicfnWd1nQhtDSy5WLzx/JIW5Q9HU/vCmCdX1PlJeaBrlB1dR+8KYDvqXOS80MFtxPZW8KBriMkDJCHnOTufVzVWVU5ybweU1mqhZdKWfh8iNJxLc3MbNp9vlRn9JKygkjwVAevv8AlUU5U0yUbZcf71IYq22LdaJnZVp2n3kvPfyPPqKk/oLkcqrj7CdH9x6YzyjrXTgo49nkc+Tln2uZuYFbmoq9ovGkemWxc4ad8rDH9pvM+PKuQSfcOpFALP8AyfLsy2Ny7nLteSOx8y0cZJ29uaA1GgOMsgUFj0AJPuG9ACOCAQQQRkEbgg9CKA5UAgXnFNx/S8VukkQt+9a3aHGZHItxcNLnqFXmVdv2s+GAH+gCgCgCgCgCgCgCgCgCgCgCgCgPOPaPo/0M3loB+hZlu7byCs4WVB4DkJOw+rv41TsqxqI2rqmn/KLULM0SrfxX3NqueCtNuAHeztzzgNzKgUnIznK4Jq4VSqfsi0gnP0THulmH89Adtt2VaShyLNT955G/BnIoC+0/hizgz3Nrbx5GCViUEjyJxk/GgFDXeyuLnM+myGyn8VUZhf2MngPdsPs5qK2mFsd2aySV2zreYvAhcVaW6/8AtW1eB1xy3tsC6bdCSPSXf6rDPXGK50dJfpnmh5j/ANX/AH8F56mm9YuWH3R9sO1O9sVEJkg1JWGIZA/6QHoBIBlj7juftGuhTc7Fxi0/H7PqUralB8JJrwHbhLgueYS3+qenezxMkaHpAjKQFUdFbBPuyfEtmYiFn/k7XZjea3Y7TxLcRj2JI8D/AByB/ZoDcaAX+FNUaQ3NvMczWszRsfFkYd5Cx98ZAPmVagK7s+uWia606TPNZyDuic7wSZeHc9eUZTbpygUBc6F9LElyt13ZjEpNu6bFo29LDr4FNlz446eJAptDt9Ok1S8khjJvYe7WaQkkemmMJvgHC4OAPzoBitEuO/mMrRGA8ncBQecej+k5ydjlumPCgJ9AFAFAFAFAFAFAFAFAFAFAFAZ7228NG609pYx+mtuaRcdShGJV+K+l+4KAn9kGuC60u3OcvEO4ffO8eAM+0pyN+9QDnQBQBQBQHwigKu24bs45e+jtbdJd/TWJQ2/U5Azk+dAWtAefI5Wsn+lID/1bqU8EqjqbadsqT8S4HtcGgPQEEyuqspDKwDKR0IIyCPhQCXfzfRdchY7Jf27RHbbvbc86En2oxWgGU6JH9LF4OYS9yYDg+iy84cZGNyCDg56MfZgCyoBN4D4Oexnv55JFdrq4Lry52TmZ1zkD0su2eo2G9AMek3EziQzwiEiV1jAcPzRg4VzgeiW3PLvgY91AT6AKAKAKAKAKAKAKAKAoNe4ikt35Esbu42B5olTk38Ms4Ofh40BRSce3Q/7mvj8F/hmgI0vafIgJk0jUlA6nujgfHYUBXJ28aedmguxnY+hGR8f0n8KAT+yvjazsL28jMrJYzHnhLq2VIb0VIXmPqsQW/qx50BuOjcS2l3/m1xFKepVXBYe9fWHxFAWtAFAFAFAFAFAZbHpaHXNSs5hmG/tElx9zEW3tyXYHwIoC07LbiWAS6XdfrrQ5iY9JIGJ5GXPUA5X2eivUGgHee0jdkZ0VmjJKMQCVJHKSpPQkEjbzoDvoAoAoAoAoAoAoAoAoAoAoAoBe494lOnWUl0IxKUKgKW5fWYL1wemc0Bmuhdomo6h+rkt7UE4HLCZCPi8mD8qAbIuDL6Zc3Gs3RB/1EaQH5rmgOY7KbJh/lMl3d/7e4c/4eWgLSz7O9MiGFsYD99e8/wAeaAt7fQbWMYS2gQeSxIB+AoCt1PgXT5zzNaxq4IYSRDunBHQ88fK2R76AYkXAA32GNzn8T1oD7QBQBQBQBQFbcaJG91FdnIlijkjGMYKyFSebbJxjbf6xoCwKDOcDIGAfHB6/kPlQHKgCgCgCgCgCgCgCgCg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danalichtstrahl.com/wp-content/uploads/2013/08/stop-chicken-160l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667000"/>
            <a:ext cx="3924300" cy="4066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The Origins of Job Interviews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The Origin of Job Interviews - The Armstrong and Miller Show - Series 2 Episode 6 Preview - BBC One - YouTube2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600200"/>
            <a:ext cx="8878565" cy="5105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Interview Questions</a:t>
            </a:r>
          </a:p>
        </p:txBody>
      </p:sp>
      <p:pic>
        <p:nvPicPr>
          <p:cNvPr id="7" name="Picture Placeholder 6" descr="bad-intervie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17" r="3317"/>
          <a:stretch>
            <a:fillRect/>
          </a:stretch>
        </p:blipFill>
        <p:spPr/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ducastmedia.com/wp-content/uploads/2011/07/Prepare-for-a-Job-Int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94113"/>
            <a:ext cx="2209800" cy="296388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Tell me a about yourself.</a:t>
            </a:r>
          </a:p>
          <a:p>
            <a:r>
              <a:rPr lang="en-US" dirty="0"/>
              <a:t>Give me an example of a time when you exercised leadership.</a:t>
            </a:r>
          </a:p>
          <a:p>
            <a:r>
              <a:rPr lang="en-US" dirty="0"/>
              <a:t>How do you handle yourself in stressful situation?</a:t>
            </a:r>
          </a:p>
          <a:p>
            <a:r>
              <a:rPr lang="en-US" dirty="0"/>
              <a:t>What is the biggest mistake you ever made?</a:t>
            </a:r>
          </a:p>
          <a:p>
            <a:r>
              <a:rPr lang="en-US" dirty="0"/>
              <a:t>What did you learn from this mistake? </a:t>
            </a:r>
          </a:p>
          <a:p>
            <a:r>
              <a:rPr lang="en-US" dirty="0"/>
              <a:t>Tell me why I should hire you for this job. </a:t>
            </a:r>
          </a:p>
          <a:p>
            <a:r>
              <a:rPr lang="en-US" dirty="0"/>
              <a:t>What is your greatest accomplishment?</a:t>
            </a:r>
          </a:p>
          <a:p>
            <a:r>
              <a:rPr lang="en-US" dirty="0"/>
              <a:t>Describe your ideal job.</a:t>
            </a:r>
          </a:p>
          <a:p>
            <a:r>
              <a:rPr lang="en-US" dirty="0"/>
              <a:t>What motivates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61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/>
              <a:t>Why are you leaving your job?</a:t>
            </a:r>
          </a:p>
          <a:p>
            <a:pPr algn="l">
              <a:lnSpc>
                <a:spcPct val="80000"/>
              </a:lnSpc>
            </a:pPr>
            <a:r>
              <a:rPr lang="en-US" sz="3600" dirty="0"/>
              <a:t>Why do you want to work for us?</a:t>
            </a:r>
          </a:p>
          <a:p>
            <a:pPr algn="l">
              <a:lnSpc>
                <a:spcPct val="80000"/>
              </a:lnSpc>
            </a:pPr>
            <a:r>
              <a:rPr lang="en-US" sz="3600" dirty="0"/>
              <a:t>Why should we hire you?</a:t>
            </a:r>
          </a:p>
          <a:p>
            <a:pPr algn="l">
              <a:lnSpc>
                <a:spcPct val="80000"/>
              </a:lnSpc>
            </a:pPr>
            <a:r>
              <a:rPr lang="en-US" sz="3600" dirty="0"/>
              <a:t>Tell me about your weaknesses.</a:t>
            </a:r>
          </a:p>
          <a:p>
            <a:pPr algn="l">
              <a:lnSpc>
                <a:spcPct val="80000"/>
              </a:lnSpc>
            </a:pPr>
            <a:r>
              <a:rPr lang="en-US" sz="3600" dirty="0"/>
              <a:t>Tell me about your strengths.</a:t>
            </a:r>
          </a:p>
          <a:p>
            <a:pPr algn="l">
              <a:lnSpc>
                <a:spcPct val="80000"/>
              </a:lnSpc>
            </a:pPr>
            <a:r>
              <a:rPr lang="en-US" sz="3600" dirty="0"/>
              <a:t>What are 3 words that describe you.</a:t>
            </a:r>
          </a:p>
          <a:p>
            <a:pPr algn="l">
              <a:lnSpc>
                <a:spcPct val="80000"/>
              </a:lnSpc>
            </a:pPr>
            <a:r>
              <a:rPr lang="en-US" sz="3600" dirty="0"/>
              <a:t>What did you like best in school?</a:t>
            </a:r>
          </a:p>
          <a:p>
            <a:pPr algn="l">
              <a:lnSpc>
                <a:spcPct val="80000"/>
              </a:lnSpc>
            </a:pPr>
            <a:r>
              <a:rPr lang="en-US" sz="3600" dirty="0"/>
              <a:t>Do you have any questions for me?</a:t>
            </a:r>
          </a:p>
        </p:txBody>
      </p:sp>
    </p:spTree>
    <p:extLst>
      <p:ext uri="{BB962C8B-B14F-4D97-AF65-F5344CB8AC3E}">
        <p14:creationId xmlns:p14="http://schemas.microsoft.com/office/powerpoint/2010/main" val="10318605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Legal and Illegal questions</a:t>
            </a:r>
          </a:p>
        </p:txBody>
      </p:sp>
      <p:pic>
        <p:nvPicPr>
          <p:cNvPr id="8" name="Picture Placeholder 7" descr="finger-wagging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973" b="14973"/>
          <a:stretch>
            <a:fillRect/>
          </a:stretch>
        </p:blipFill>
        <p:spPr/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order to apply for a job you will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Letterhead</a:t>
            </a:r>
          </a:p>
          <a:p>
            <a:r>
              <a:rPr lang="en-US" sz="3600" dirty="0"/>
              <a:t>Resume</a:t>
            </a:r>
          </a:p>
          <a:p>
            <a:r>
              <a:rPr lang="en-US" sz="3600" dirty="0"/>
              <a:t>References</a:t>
            </a:r>
          </a:p>
          <a:p>
            <a:r>
              <a:rPr lang="en-US" sz="3600" dirty="0"/>
              <a:t>Cover letter</a:t>
            </a:r>
          </a:p>
          <a:p>
            <a:r>
              <a:rPr lang="en-US" sz="3600" dirty="0"/>
              <a:t>Information for an application</a:t>
            </a:r>
          </a:p>
          <a:p>
            <a:r>
              <a:rPr lang="en-US" sz="3600" dirty="0"/>
              <a:t>Interview skills.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Religion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z="3600" b="1" dirty="0"/>
              <a:t>Legal</a:t>
            </a:r>
          </a:p>
          <a:p>
            <a:pPr lvl="1"/>
            <a:r>
              <a:rPr lang="en-US" sz="3600" dirty="0"/>
              <a:t>Can you work weekends?</a:t>
            </a:r>
          </a:p>
          <a:p>
            <a:pPr lvl="1"/>
            <a:r>
              <a:rPr lang="en-US" sz="3600" dirty="0"/>
              <a:t>Do you belong to any professional or trade groups?</a:t>
            </a:r>
          </a:p>
          <a:p>
            <a:pPr lvl="1">
              <a:buFontTx/>
              <a:buNone/>
            </a:pPr>
            <a:r>
              <a:rPr lang="en-US" sz="3600" b="1" dirty="0"/>
              <a:t>Illegal</a:t>
            </a:r>
          </a:p>
          <a:p>
            <a:pPr lvl="1">
              <a:buFontTx/>
              <a:buNone/>
            </a:pPr>
            <a:r>
              <a:rPr lang="en-US" sz="3600" b="1" dirty="0"/>
              <a:t>	</a:t>
            </a:r>
            <a:r>
              <a:rPr lang="en-US" sz="3600" dirty="0"/>
              <a:t>What church do you belong?</a:t>
            </a:r>
            <a:endParaRPr lang="en-US" sz="3600" b="1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Origin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Legal</a:t>
            </a:r>
          </a:p>
          <a:p>
            <a:pPr lvl="1"/>
            <a:r>
              <a:rPr lang="en-US" sz="3600" dirty="0"/>
              <a:t>Are you authorized to work in the United States?</a:t>
            </a:r>
          </a:p>
          <a:p>
            <a:pPr lvl="1"/>
            <a:r>
              <a:rPr lang="en-US" sz="3600" dirty="0"/>
              <a:t>What languages do you speak, read, or write fluently?</a:t>
            </a:r>
          </a:p>
          <a:p>
            <a:pPr lvl="1">
              <a:buFontTx/>
              <a:buNone/>
            </a:pPr>
            <a:r>
              <a:rPr lang="en-US" sz="3600" b="1" dirty="0"/>
              <a:t>Illegal</a:t>
            </a:r>
          </a:p>
          <a:p>
            <a:pPr lvl="1">
              <a:buFontTx/>
              <a:buNone/>
            </a:pPr>
            <a:r>
              <a:rPr lang="en-US" sz="3600" dirty="0"/>
              <a:t>	Are you a United States citizen?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Legal</a:t>
            </a:r>
          </a:p>
          <a:p>
            <a:pPr lvl="1"/>
            <a:r>
              <a:rPr lang="en-US" sz="4000" dirty="0"/>
              <a:t>Are you over the age of 18?</a:t>
            </a:r>
          </a:p>
          <a:p>
            <a:pPr lvl="1"/>
            <a:endParaRPr lang="en-US" sz="4000" dirty="0"/>
          </a:p>
          <a:p>
            <a:pPr lvl="1">
              <a:buFontTx/>
              <a:buNone/>
            </a:pPr>
            <a:r>
              <a:rPr lang="en-US" sz="4000" b="1" dirty="0"/>
              <a:t>Illegal</a:t>
            </a:r>
          </a:p>
          <a:p>
            <a:pPr lvl="1">
              <a:buFontTx/>
              <a:buNone/>
            </a:pPr>
            <a:r>
              <a:rPr lang="en-US" sz="4000" dirty="0"/>
              <a:t>How old are you?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Disability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Legal</a:t>
            </a:r>
          </a:p>
          <a:p>
            <a:pPr lvl="1"/>
            <a:r>
              <a:rPr lang="en-US" sz="3600" dirty="0"/>
              <a:t>Can you perform the specific duties of the job?</a:t>
            </a:r>
          </a:p>
          <a:p>
            <a:pPr lvl="1"/>
            <a:endParaRPr lang="en-US" sz="3600" dirty="0"/>
          </a:p>
          <a:p>
            <a:pPr lvl="1">
              <a:buFontTx/>
              <a:buNone/>
            </a:pPr>
            <a:r>
              <a:rPr lang="en-US" sz="3600" b="1" dirty="0"/>
              <a:t>Illegal</a:t>
            </a:r>
            <a:r>
              <a:rPr lang="en-US" sz="3600" dirty="0"/>
              <a:t> </a:t>
            </a:r>
          </a:p>
          <a:p>
            <a:pPr lvl="1">
              <a:buFontTx/>
              <a:buNone/>
            </a:pPr>
            <a:r>
              <a:rPr lang="en-US" sz="3600" dirty="0"/>
              <a:t>Do you have any disabilities?</a:t>
            </a:r>
          </a:p>
          <a:p>
            <a:pPr lvl="1">
              <a:buFontTx/>
              <a:buNone/>
            </a:pPr>
            <a:r>
              <a:rPr lang="en-US" sz="3600" dirty="0"/>
              <a:t>Tell me about your medical history.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Marital or Family Status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Legal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Can you work overtime?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Is there any reason you cannot start at 7:30 am?</a:t>
            </a:r>
          </a:p>
          <a:p>
            <a:pPr lvl="1">
              <a:lnSpc>
                <a:spcPct val="90000"/>
              </a:lnSpc>
            </a:pPr>
            <a:endParaRPr lang="en-US" sz="32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b="1" dirty="0"/>
              <a:t>Illegal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b="1" dirty="0"/>
              <a:t>	</a:t>
            </a:r>
            <a:r>
              <a:rPr lang="en-US" sz="3200" dirty="0"/>
              <a:t>Are you married?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/>
              <a:t>	How many children do you have?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/>
              <a:t>	Are you pregnant?</a:t>
            </a:r>
            <a:endParaRPr lang="en-US" sz="3200" b="1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Legal</a:t>
            </a:r>
          </a:p>
          <a:p>
            <a:pPr lvl="1"/>
            <a:r>
              <a:rPr lang="en-US" sz="3600" dirty="0"/>
              <a:t>Are you able to lift a 50 lb weight and carry it 100 yards as part of the job?</a:t>
            </a:r>
          </a:p>
          <a:p>
            <a:pPr lvl="1"/>
            <a:endParaRPr lang="en-US" sz="3600" b="1" dirty="0"/>
          </a:p>
          <a:p>
            <a:pPr lvl="1">
              <a:buFontTx/>
              <a:buNone/>
            </a:pPr>
            <a:r>
              <a:rPr lang="en-US" sz="3600" b="1" dirty="0"/>
              <a:t>Illegal</a:t>
            </a:r>
          </a:p>
          <a:p>
            <a:pPr lvl="2">
              <a:buFont typeface="Wingdings" pitchFamily="2" charset="2"/>
              <a:buNone/>
            </a:pPr>
            <a:r>
              <a:rPr lang="en-US" sz="3600" dirty="0"/>
              <a:t>How tall are you?</a:t>
            </a:r>
          </a:p>
          <a:p>
            <a:pPr lvl="2">
              <a:buFont typeface="Wingdings" pitchFamily="2" charset="2"/>
              <a:buNone/>
            </a:pPr>
            <a:r>
              <a:rPr lang="en-US" sz="3600" dirty="0"/>
              <a:t>How much do you weigh?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Record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Legal</a:t>
            </a:r>
          </a:p>
          <a:p>
            <a:pPr lvl="1"/>
            <a:r>
              <a:rPr lang="en-US" sz="3600" dirty="0"/>
              <a:t>Have you ever been convicted of a crime?</a:t>
            </a:r>
          </a:p>
          <a:p>
            <a:pPr lvl="1"/>
            <a:endParaRPr lang="en-US" sz="3600" dirty="0"/>
          </a:p>
          <a:p>
            <a:pPr lvl="1">
              <a:buFontTx/>
              <a:buNone/>
            </a:pPr>
            <a:r>
              <a:rPr lang="en-US" sz="3600" b="1" dirty="0"/>
              <a:t>Illegal</a:t>
            </a:r>
          </a:p>
          <a:p>
            <a:pPr lvl="1">
              <a:buFontTx/>
              <a:buNone/>
            </a:pPr>
            <a:r>
              <a:rPr lang="en-US" sz="3600" dirty="0"/>
              <a:t>	Have you ever been arrested?</a:t>
            </a:r>
          </a:p>
          <a:p>
            <a:pPr lvl="1">
              <a:buFontTx/>
              <a:buNone/>
            </a:pPr>
            <a:r>
              <a:rPr lang="en-US" sz="3600" dirty="0"/>
              <a:t>	Have you ever spent the night in jail?</a:t>
            </a: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Legal</a:t>
            </a:r>
          </a:p>
          <a:p>
            <a:pPr lvl="1"/>
            <a:r>
              <a:rPr lang="en-US" sz="3600" dirty="0"/>
              <a:t>What type of training or education did you receive in the military?</a:t>
            </a:r>
          </a:p>
          <a:p>
            <a:pPr lvl="1"/>
            <a:endParaRPr lang="en-US" sz="3600" dirty="0"/>
          </a:p>
          <a:p>
            <a:pPr lvl="1">
              <a:buFontTx/>
              <a:buNone/>
            </a:pPr>
            <a:r>
              <a:rPr lang="en-US" sz="3600" b="1" dirty="0"/>
              <a:t>Illegal</a:t>
            </a:r>
          </a:p>
          <a:p>
            <a:pPr lvl="1">
              <a:buFontTx/>
              <a:buNone/>
            </a:pPr>
            <a:r>
              <a:rPr lang="en-US" sz="3600" b="1" dirty="0"/>
              <a:t>	</a:t>
            </a:r>
            <a:r>
              <a:rPr lang="en-US" sz="3600" dirty="0"/>
              <a:t>Were you honorably discharged?</a:t>
            </a:r>
          </a:p>
          <a:p>
            <a:pPr lvl="1">
              <a:buFontTx/>
              <a:buNone/>
            </a:pPr>
            <a:r>
              <a:rPr lang="en-US" sz="3600" dirty="0"/>
              <a:t>	In what branch of the military did you serve?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ask the interviewer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/>
              <a:t>Describe your ideal employee.</a:t>
            </a:r>
          </a:p>
          <a:p>
            <a:endParaRPr lang="en-US" sz="3600" dirty="0"/>
          </a:p>
          <a:p>
            <a:pPr>
              <a:buFont typeface="Wingdings" pitchFamily="2" charset="2"/>
              <a:buNone/>
            </a:pPr>
            <a:r>
              <a:rPr lang="en-US" sz="3600" dirty="0"/>
              <a:t>How does an employee succeed on your team?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pPr>
              <a:buFont typeface="Wingdings" pitchFamily="2" charset="2"/>
              <a:buNone/>
            </a:pPr>
            <a:r>
              <a:rPr lang="en-US" sz="3600" dirty="0"/>
              <a:t>What are some of the objectives you would like to see accomplished in this job?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Do’s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4500" dirty="0"/>
              <a:t>Go alone</a:t>
            </a:r>
          </a:p>
          <a:p>
            <a:pPr lvl="0"/>
            <a:r>
              <a:rPr lang="en-US" sz="4500" dirty="0"/>
              <a:t>Arrive 10 minutes early</a:t>
            </a:r>
          </a:p>
          <a:p>
            <a:pPr lvl="0"/>
            <a:r>
              <a:rPr lang="en-US" sz="4500" dirty="0"/>
              <a:t>Dress appropriately for the job you are applying for</a:t>
            </a:r>
          </a:p>
          <a:p>
            <a:r>
              <a:rPr lang="en-US" sz="4500" dirty="0"/>
              <a:t>Give a firm handshake when meeting the interviewer and wait until you are told to be seated.</a:t>
            </a:r>
          </a:p>
          <a:p>
            <a:pPr lvl="0"/>
            <a:r>
              <a:rPr lang="en-US" sz="4500" dirty="0"/>
              <a:t>Maintain good posture and eye contact.  Show enthusiasm; smile. </a:t>
            </a:r>
          </a:p>
          <a:p>
            <a:pPr lvl="0"/>
            <a:r>
              <a:rPr lang="en-US" sz="4500" dirty="0"/>
              <a:t>Pay attention to your body language.</a:t>
            </a:r>
          </a:p>
          <a:p>
            <a:pPr lvl="0"/>
            <a:r>
              <a:rPr lang="en-US" sz="4500" dirty="0"/>
              <a:t>Emphasize positive things about yourself.</a:t>
            </a:r>
          </a:p>
          <a:p>
            <a:pPr lvl="0"/>
            <a:r>
              <a:rPr lang="en-US" sz="4500" dirty="0"/>
              <a:t>Be honest with your answers.</a:t>
            </a:r>
          </a:p>
          <a:p>
            <a:pPr lvl="0"/>
            <a:r>
              <a:rPr lang="en-US" sz="4500" dirty="0"/>
              <a:t>Preplan several questions that you can ask about the position or company</a:t>
            </a:r>
          </a:p>
          <a:p>
            <a:pPr lvl="0"/>
            <a:r>
              <a:rPr lang="en-US" sz="4500" dirty="0"/>
              <a:t>Ask when to expect a decision</a:t>
            </a:r>
          </a:p>
          <a:p>
            <a:pPr lvl="0"/>
            <a:r>
              <a:rPr lang="en-US" sz="4500" dirty="0"/>
              <a:t>Thank the interviewer for his/her time.</a:t>
            </a:r>
          </a:p>
          <a:p>
            <a:endParaRPr lang="en-US" dirty="0"/>
          </a:p>
        </p:txBody>
      </p:sp>
      <p:pic>
        <p:nvPicPr>
          <p:cNvPr id="18434" name="Picture 2" descr="Good Interview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3200400" cy="2069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7328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 Appealing Letterhead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0352" cy="4495800"/>
          </a:xfrm>
        </p:spPr>
        <p:txBody>
          <a:bodyPr>
            <a:normAutofit/>
          </a:bodyPr>
          <a:lstStyle/>
          <a:p>
            <a:r>
              <a:rPr lang="en-US" dirty="0"/>
              <a:t>Letterhead is</a:t>
            </a:r>
          </a:p>
          <a:p>
            <a:pPr lvl="1"/>
            <a:r>
              <a:rPr lang="en-US" sz="2900" dirty="0"/>
              <a:t>personalized stationery that contains your name and all contact information </a:t>
            </a:r>
          </a:p>
          <a:p>
            <a:pPr lvl="1"/>
            <a:r>
              <a:rPr lang="en-US" sz="2900" dirty="0"/>
              <a:t>the largest and most prominent feature on a résumé. It needs to stand out</a:t>
            </a:r>
          </a:p>
          <a:p>
            <a:r>
              <a:rPr lang="en-US" dirty="0"/>
              <a:t>Employers may take an extra glance if your résumé is attractive </a:t>
            </a:r>
          </a:p>
          <a:p>
            <a:r>
              <a:rPr lang="en-US" dirty="0"/>
              <a:t>Don’t get </a:t>
            </a:r>
            <a:r>
              <a:rPr lang="en-US" i="1" dirty="0"/>
              <a:t>too</a:t>
            </a:r>
            <a:r>
              <a:rPr lang="en-US" dirty="0"/>
              <a:t> carried away. Keep it clean and professional.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Do Not’s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943600" cy="50292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Take anyone with you to the interview</a:t>
            </a:r>
          </a:p>
          <a:p>
            <a:pPr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Arrive late</a:t>
            </a:r>
          </a:p>
          <a:p>
            <a:pPr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Wear excessive make-up, jewelry or perfume</a:t>
            </a:r>
          </a:p>
          <a:p>
            <a:pPr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Ask about the salary</a:t>
            </a:r>
          </a:p>
          <a:p>
            <a:pPr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Hesitate before answering a question</a:t>
            </a:r>
          </a:p>
          <a:p>
            <a:pPr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“Bad Mouth” a former employer or past co-workers</a:t>
            </a:r>
          </a:p>
          <a:p>
            <a:pPr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Talk a lot about your personal life or appear as a “know it all”</a:t>
            </a: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ea typeface="Times New Roman"/>
              </a:rPr>
              <a:t>Lack confidence.</a:t>
            </a:r>
          </a:p>
          <a:p>
            <a:endParaRPr lang="en-US" dirty="0"/>
          </a:p>
        </p:txBody>
      </p:sp>
      <p:pic>
        <p:nvPicPr>
          <p:cNvPr id="17410" name="Picture 2" descr="http://www.job-interview-site.com/images/after-interviews/signs-of-a-bad-int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14600"/>
            <a:ext cx="286908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1144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Practice interviewing using the documents you have created.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</a:t>
            </a: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/>
              <a:t>Follow-Up</a:t>
            </a:r>
            <a:r>
              <a:rPr lang="en-US" sz="3600" dirty="0"/>
              <a:t> with a thank you letter that restates your interest in the position.</a:t>
            </a:r>
          </a:p>
        </p:txBody>
      </p:sp>
      <p:pic>
        <p:nvPicPr>
          <p:cNvPr id="1026" name="Picture 2" descr="What to Do After an Int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828" y="2681752"/>
            <a:ext cx="4225572" cy="4176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al resume">
            <a:extLst>
              <a:ext uri="{FF2B5EF4-FFF2-40B4-BE49-F238E27FC236}">
                <a16:creationId xmlns:a16="http://schemas.microsoft.com/office/drawing/2014/main" id="{18D2A680-CF38-4820-B711-70CE734C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0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15632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3883152" cy="4876800"/>
          </a:xfrm>
        </p:spPr>
        <p:txBody>
          <a:bodyPr>
            <a:normAutofit/>
          </a:bodyPr>
          <a:lstStyle/>
          <a:p>
            <a:r>
              <a:rPr lang="en-US" dirty="0"/>
              <a:t>1 page</a:t>
            </a:r>
          </a:p>
          <a:p>
            <a:r>
              <a:rPr lang="en-US" dirty="0"/>
              <a:t>Information in </a:t>
            </a:r>
            <a:r>
              <a:rPr lang="en-US" b="1" i="1" u="sng" dirty="0"/>
              <a:t>reverse chronological order</a:t>
            </a:r>
          </a:p>
          <a:p>
            <a:r>
              <a:rPr lang="en-US" dirty="0"/>
              <a:t>Use phrases or incomplete sentences that start with an ACTION verb</a:t>
            </a:r>
          </a:p>
          <a:p>
            <a:r>
              <a:rPr lang="en-US" dirty="0"/>
              <a:t>NO abbreviations.</a:t>
            </a:r>
          </a:p>
        </p:txBody>
      </p:sp>
      <p:pic>
        <p:nvPicPr>
          <p:cNvPr id="19458" name="Picture 2" descr="http://www.eduers.com/images/Resume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5018314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2752" cy="289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Include: Name, Title, Company where they work, Work Address, City, State, Zip, Work Phone, Email</a:t>
            </a:r>
          </a:p>
          <a:p>
            <a:r>
              <a:rPr lang="en-US" dirty="0"/>
              <a:t>Always ask before listing someone as a reference</a:t>
            </a:r>
          </a:p>
          <a:p>
            <a:r>
              <a:rPr lang="en-US" dirty="0"/>
              <a:t>Usually a separate page. Needs to MATCH your résumé </a:t>
            </a:r>
          </a:p>
          <a:p>
            <a:r>
              <a:rPr lang="en-US" dirty="0"/>
              <a:t>You will need 3 – NO RELATIVES.</a:t>
            </a:r>
          </a:p>
        </p:txBody>
      </p:sp>
      <p:pic>
        <p:nvPicPr>
          <p:cNvPr id="15362" name="Picture 2" descr="http://www.cartoonstock.com/newscartoons/cartoonists/jco/lowres/jcon103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024" y="4310990"/>
            <a:ext cx="3389376" cy="23217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02" t="18749" r="30088" b="11459"/>
          <a:stretch/>
        </p:blipFill>
        <p:spPr>
          <a:xfrm>
            <a:off x="2057400" y="1733550"/>
            <a:ext cx="5257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390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use me…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REFERENCES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Janet Ivey</a:t>
            </a:r>
          </a:p>
          <a:p>
            <a:pPr marL="0" indent="0" algn="ctr">
              <a:buNone/>
            </a:pPr>
            <a:r>
              <a:rPr lang="en-US" dirty="0"/>
              <a:t>Interior Design Teacher</a:t>
            </a:r>
          </a:p>
          <a:p>
            <a:pPr marL="0" indent="0" algn="ctr">
              <a:buNone/>
            </a:pPr>
            <a:r>
              <a:rPr lang="en-US" dirty="0"/>
              <a:t>Heritage High School</a:t>
            </a:r>
          </a:p>
          <a:p>
            <a:pPr marL="0" indent="0" algn="ctr">
              <a:buNone/>
            </a:pPr>
            <a:r>
              <a:rPr lang="en-US" dirty="0"/>
              <a:t>1150 Forestville Road</a:t>
            </a:r>
          </a:p>
          <a:p>
            <a:pPr marL="0" indent="0" algn="ctr">
              <a:buNone/>
            </a:pPr>
            <a:r>
              <a:rPr lang="en-US" dirty="0"/>
              <a:t>Wake Forest, North Carolina 27587</a:t>
            </a:r>
          </a:p>
          <a:p>
            <a:pPr marL="0" indent="0" algn="ctr">
              <a:buNone/>
            </a:pPr>
            <a:r>
              <a:rPr lang="en-US" dirty="0"/>
              <a:t>919-570-5600</a:t>
            </a:r>
          </a:p>
          <a:p>
            <a:pPr marL="0" indent="0" algn="ctr">
              <a:buNone/>
            </a:pPr>
            <a:r>
              <a:rPr lang="en-US" dirty="0"/>
              <a:t>jivey@wcpss.net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32555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Create a resume and reference sheet</a:t>
            </a:r>
          </a:p>
        </p:txBody>
      </p:sp>
      <p:sp>
        <p:nvSpPr>
          <p:cNvPr id="1026" name="AutoShape 2" descr="data:image/jpeg;base64,/9j/4AAQSkZJRgABAQAAAQABAAD/2wCEAAkGBxQTEhUUEhQVFRQXFxoZGBgYGR4cHxwfGhodFxwgHiAcISggICIlICAaIT0hJSkrLi4uFyAzODMsNygtLisBCgoKDg0OGxAQGy8mICQsLCwsLDYsLDQsLC8sLCwsLCwsLCwsLCwsLCwsLCwsLCwsLCwsLCwsLCwsLCwsLCwsLP/AABEIAOUA3QMBEQACEQEDEQH/xAAcAAACAwADAQAAAAAAAAAAAAAABgQFBwIDCAH/xABSEAACAQMCAwQGBgYFBwkJAAABAgMABBEFIQYSMQcTQVEiMmFxgZEUQlJyobEjM2KCwcIVY5KisiQ0Q1Nz0fAIFhclREWDk9I1VGR1o7PD4eL/xAAbAQEAAgMBAQAAAAAAAAAAAAAAAwQBAgUGB//EADcRAAICAQEGAgkEAQQDAQAAAAABAgMRBAUSITFBUWGRExQiMnGBocHRBkKx8OEjM0NSJKLxFf/aAAwDAQACEQMRAD8A3GgOMjhQSxAAGSScAAbkk0Bjeqdrl3JLJ/R8EBtwxVJJufL42LAKwwCc4/HfYRTuhB4Z0dLsrU6mG/BcPFlbJ2i6y3jZp91GP+Imo/WoeJdX6d1T5uPm/wAEKTi7WW636qPJYY9vjyZ/GtfW12J4/pu3rYvJkSXV9Tf19Tn/AHAE/wAJFa+t+BLH9Nd7P/X/ACRGW6Prahek+Znf+JrHrcuxMv03T1m/oah2e9opkZbPUCFuekUvRJ/L2LJ+z4np1Aq1XYprKPN63RW6Szcn8n0f97Gl1IUwoAoAoAoAoAoAoDquLhIxzSMqL5sQB8zQFNJxppynBvrTP+3j/wDVQE7T9ctp/wBRcQy/7ORW/wAJNAWFAY324M73dpC7MLZ4pG5AxAd1IzzYO+BykeWT5mh0tlUVX6lQt5ceHdibp0lzaENY3UsOP9GWLxn3o2R8d6zg7+p/T1Ulml7r7Pivz/JoPDPa+vMsOpx/R3OwmTJib39Sn4jxPLWDzGq0d2mlu2xx49H8GalDMrqGRgysMhlOQQehBGxFCqc6AKAKAKAKAx7tb4tM8jabbMQq4N3Ivl1EQPmfH5faFRW2KEcnQ2boJau3d/aub8PyxNjjCgKowAMAVzG23ln0GEIwioxWEuRyrBsFAFAFAdN5arIpRxkH8PaPbW0ZOLyiDUaevUQddiyv7yHfgTtHa3KWupPlD6MN034LMfA/tn4+JrpVWqa8Twm0dm2aOfHjF8n9n4mvg1Kc4+0AUAUAUBC1rVYrWCS4mbljjXmY/gAPMk4AHmRQGJ6r2nahe5+iBbK3OwcgPKw3HU7Dw6AY+0azg62h2Rdqlv8Aux7/AIQqz6MJW57iWa4f7UkhJ/3/AI0wd+r9P6aPvty+eP4/JyXQrcf6IfEk/mazgtrZGiX/AB/V/k4ScPW56JynzViP44pg0nsTRy/bj4Nl9onFOpWJHdTm6hHWGc5OP2X9YHy3xv0NYwcXV/p6cFvUPe8Hz/D+g+SXdnxHaGNWaC7iPOqttJC42zj6yHoceYzg4xg8/wC3VPqmvNGWXXf2k/0W/j7uX6kg9SQdAVPTf/8ARAO1ZTPWbM22rGqr+D6Po/j2f0JU0KuCrAMD1BrJ6C2qFsXCayjlw9xBd6S3NbEz2ucvbOeniSh3Kn2j4g+GMHkNpbElTmyjjHt1X5X1N44U4nt9QgE9s2R0ZTsyN9lh4H8D4ZrB58uaAKAKARu1LjP6DCIYCDeTgiIdeQdDIfDA8M9SPEA1iUlFZZLTTO6xVwXFmdcG8Fz3CP3RX0TmSWQn03O56Aknx9gIqhuzvbZ7L0+m2TVGp5bfF46+L+xw1rRZrV+SdOUn1SN1b7p8fd19lQzrlB4Z09LrKdVHeqee66r4r+ojWNlJM3JCjSN5KM49/gPeaxGLlwSJbrq6Y71kkl4/3j8h00bszmfDXMgiH2Ewz/P1R/eqzDSt+8cDVfqKqHCiO8+74Ly5v6FDxnYW8Fx3dq3MqoA/pFsPlubJ6Zxy7DYVDdGMZYidLZd991G/esNvhwxw4Y+5X6RpUtzII4U5m8T0CjzY+A/4Ga1hBzeEWdTqqtNDfteF9X8DUtG7OrWNP04M8hG5JKqPugH8Tk+6r0NNBLjxPIarb2psl/pvdXbr83/UZZxPpSxXE9ufSRWIGfskBlz7QCN/MVSknCbx0PVaeUdZpIysWVJcV9H9VwHvsMvHNrcQO7OIJykfMclUKKVUewb/ADrpVy3opngtZSqb51rkm0aVW5WCgCgCgKPjfQPp1jPa83KZFHKT0DKwdc+zmUZ9maA88yx3FiO5vbWaPk9HvAuUIHiGGx+BNZyen2ftyuqqNVsXw4ZR8t9cjkOI1lc+Sxkn8Kzk6L2/o+78i5sdKvp/1On3R9siiIH4yEVjJBP9R0L3YN+S/Ix2fZpqLjLvawezLyt+AVfxNMlGz9R3P3IJfHL/AAfLvss1FBmK5tZT9l0eP5Ec340yQQ/UGrT44fy/AkzRTRXWCHs9Qt8EEEHbw3GzoQem4wSNxmnMvp6fa8WsbtqXn+V9UPsnFdlqlnJa6sEtrlEZldtlJUbPE58emUJyem++MHm9TprdPPcsWH/PwEHQpWa3jL9cdT44JAPyxWyPd7LsnPSQlZzx/D4fQn0OgRtN1htLu47uE4jdglxEOjqdyQPtDcj2+wnOGeR27s+FWL6+GXhrx7r7nphWyAR0NYPNn2gCgPMy3MlzNLd3B5p5GYY8EVWKhF9gx/wck0NTNuW72PZ7A0cIU+n5yl9EnjBt/Zyqx6dExIAJkZidh+sYb/AAfCrGnwq0cPbTlPXTS6YS8kc+0Yr/AEdKSA3qcp64JdVBHzO9Z1GPRs12KpeuwS4c8+T4FHw9xvaW1nCjcxlVMMkaeI2yScLk4znPjUVd8IwSOhrNj6rUaqcl7rfBt9Pq+HwJfH2tSf0fDNAzRrOU5vtBXjZ8ZHToBkVtfN+jTj1IdkaOv12ddqy4Z+GU0hH4V0GGYc9zMYYi4ijxgF5CM4GQQABjfHiNxVWquMuMnhcj0G0NdbS9yiG9LG8+yj9OYxcD2bWt9eW5PpLCSpx1CkFTj3ONvfU1MXCconL2tdHVaSm7o5cfuvoS+ynVp52uO+keQYjYcxzgtz5x5A4Gw22rOlnKWcvsQ/qHS0UKv0UUveXDwxz/ACJHGE/PfXLD/Wlf7GE/lqtc8zZ6DZkNzR1p9s+fH7l92Gy4uNSTwzbuPirg/kKv0f7aPG7ZjjW2fL+Ea5UxzAoAoAoAoAoBS4947i00Rq0ck002e7jTbPLjJZj0G48CfZQ2hCU5KMVlsQrrtW1J/wBVaW0Q/rHaQ/3CtZwdaGwtZJcUl8WvtkgSdomst9azT3Ix/PNMEy/Tuq6uPm/wRZeMtZPW+RB+zDH/ADLmmCVfp2a4zsS/vyKflaWc3E9w1xORyliRsOmAF2HuokdTZuy6NPPfjPel8sL5cTuuLdXHK6hh5EVk611Fd0d2yKaOm10yKM5RACOh3OPdnpTBDRoNPTLergk/73O27ukjUs5wB/xgeZoS6jUV0Q37Hhf3kWPA3A02qzJcXSNFYIQyKdjN7B+yfFvLZfEjU8JtHaM9ZPPKK5L7vxPQoFDnBQBQHmmMcstyn2LqdflIT/GudqV7Z7nYE97R47Nr7/c0jhOMXulz2QIEiElQfHLd6mfYXDKakq/1KnD+9yjtFvR7RhqmvZfPy3X88cRLa/njie1YsI+Yc0bfVZGzt9nfqOh/Gq29JJwZ31RTOyOpiuOODXVNde/8kCtCyaVr682gwH7KQH8k/jV2f+wvkeT0b3dsTXdz+7FfiS0ZLHT+XPpJM+32nZGHxwQPhUFiahHHidbQ2xnrNS5dHFfJJod8Y1wA9Xs8H383/wDNWv8An+RwOeyM9rPt/k6ey+AW9jLO+wLM2f2Yhy/mHrGmW7Bt/wBwSbesd+rhVHsl85cfujLpZS7M7esxLH3scn8TVFvLyevjBQiorkkl5cBq7GpMajdr9u3jb+y5X+NdDTP2DxG3441jfdI2WrBxQoAoAoAoAoBZ464Lh1OJVkZo5IyWilT1kJxn3g4G23QbihmMnF5T4mft2S342W+gYebREH5AkVnJ1o7c1kVjez8kd1v2N3DH9PqRx4iKEKf7XNt8qxkhs2trLODsfy4fwXmn9jOnJvMJrlvOWU/knLt780KM7JTeZNsUu17hO0sfoc1nGIZHm7tlUnDqRk5BJ6dMj7W/hgWNBZOGpg4c8pebKCtj6QR2nZpFhgjaedvVjQZPvY/VUeZ/LemTlbQ2rVpFu85dvz2NE4P7JlDLcaoVnlHqwDeJPfn1z+HX1tjWp4rVau3Uz37H+F8DUwMbDpQrH2gCgCgPN+px8mo6in/xTv8A+YeaqOrXFM9f+m55qnHs0/Nf4JmjarJayrLEcMNiD0YHqp9h/gD4VXhNweUdzVaWvU1Ouzl/D7oauO0juYIdQhGOc93KPEEZxn2ggrnxBWp70pRViONsiVmmunorXy4x/wAfFcfDiJFVT0JqZTn0D3Q5/wDLfP8ALV/nR8jx2dzbPxn/ACv8l5wtaRTWFmZEV+SOMrzDPKyDlyPaDmpKop1xyc/X2WVay5RbWXJPxTYrvf8ANxAuOijuvlCzH+8cfCod7/yPp9Drqhx2K89Xvf8Asl/BO4/uVtLBLWM+lJ6H7o9KQ/E4H79bXtQhurqV9jVS1Wsd8+UePz6eXP5GVVQPZDD2UnGsH9qydflKjVf0r9l/E8b+o441EZd4/wANm4VaPPBQBQEe+vY4ULzSJGg6s7BQPidqAXj2i6XnH02DP3tvn0oC+03VIbheeCWOVftRuGHzUmgIHEOqz24547RrmIDLd047wY8o2ADbeTZ9lAfeFOJoNQgE9sxK55WVhhkYAEqw333HQkb9aAuaApdc4ssrTP0m5ijIGeUtlvgi5Y/AUBjXHuuSanewy2lrd3FrBGRG0cDkM745m3HTAUb+K0L2z9RVp71bYm8csdxe1ZL5UOLC7j83aFzgeJ6Yz7zWcnY1X6hc4ONMcPuax2TPpk1pJHYd4kmB37OeW4JOcMXU9M5I5TgZ6bkVg80228st+Bdfmkmu7G6PPPZuAJcAd7G+WjYgbBsYzgAbj20MDjQBQBQBQHnbi8cut6gvn3TfOJD/ADVU1a4Jnpf03PFlke6T8n/ktuHNOS7R7bKx3HN3kLN0f0QHjPwAYYz9b21Xriprd69PwdvXXz0s1fhuGMSXbjwkvPD+Qwa3o7WWktDMymSW4VgFOQOhwMgE+imenU1LOHo6cPqzm6XVR1m01bWvZjFrx6/diDVQ9Ka3wxH3uiFPOK4X+9IBXQr4048GeJ18vR7V3u0oP6IVeFeOza2phMZkIyYjnAHNvhvHGSTt54261BVqNyO7g7O0Nies6j0qlhP3vl2+XcqOFrknUIJGOWacFj5lyQT8S1R1P/UTfcu7QrS0VkI8lHh8v/h3ceam097LnIWNjEo8ghIJ+LZPux5Vm+W9N+BpsfTxp0kcc5e0/n+F9ci/UJ0y67PJOXWLb9uKdfkof+FXdJ1PKfqWPtVv4/Y3erh5cKAo+NOJE0+zkuXHNygBUzjmZjhRnw33J8ACd6AxqDQ5tRYXeqyPIzDMcAJVI1bcDA3G2NhvtuSap26lp4iWq6E1mRbjhKyxj6NH8t/nnNV/TWdyb0UOxXycERI4lspZbSYdGjckfEE5x7Acew1JHVSXPiaS08XyGrg3tCmSdLHVgqzPgQ3C7JL4YPQBifIDqBgbZuwsU1lFScHF4Zea5r2n6MrBUxLO5kEEXpSSO5xnBOwJ8dhttk7VualRDpur6p6V1KdMtTuIIT+nYftud1/4BWgGXh/gGwtMGK3Qyde8k/SPnxPM2cfu4oBjkfFAdAoDKODbmO44mvJbVQIUgKSOvR2BRSfLdgffyZ8aA0/T9EihnuLhAe9uChkYnwRQiqPIAD5k0BZUAUAUAUBgXa7atbav9JdGEE8SoJMejzKACD5HCj4VDfBzhhHU2Pq4abU70+TWCsjkIwykgjBDA4I8QQR+Yrm8Ue99mce6fkyXqOqzTlTPK0nKMLzHp54xt8eu1ZlOUubIqNLTRn0UUs8yHWpOXNrxRcx24t4nCRjm9UDmPMSxyTnzPTFSq2SjuooWbM09lzvmsvh14cOHL85KYCoi+d+n3HdyxSbnkkR8Dr6LBtvlW0XhpkV9fpKpQ7przWDs1e976eWULy945blznGfbSct6TZrpqfQ0xrbzhYyVl/epChdzgeA8SfIVmEHN4RrqtXVpq9+x/l+CHnss4KuGnj1G7zCEDdxB44dShaTPTYnbr0OwGD0qqlBcDwmv2hZrJ70uCXJdv8mwVIUAoDMf+UFbFtOiYglI7qNpMYyFKumRnbOWA+NAEHZpBMiyDUdRdXUMrLOoUhhkEAJjBFaejh2Nt+XckQ9lcQPoahqQPtnVh8jHijrg+hnfl3M+167u7fVRp1tciU+gpa6VFUM6956ygHHKV36k5AHTMb09b6GyumupG45hvmsVa5tI2RmUxzwScwDluXHLu2+422ORgmldG5LKZmdu+sNDhwrb2mm3Mb6nI8+r3C94x5GlMKkH7IOMKCCw6BTjC7mchNfBoDreXyoDqoDHe1vtNCc1jYuO8PozTA7JnYoh+15t9XoN88oDt2TcKQ2NkvdyRzSTYeSaM5Vvsqp8VXcDzJY7ZwAHagCgCgCgCgIWsaVDdQvBcIJInGGU/mD1BHUEbigPP/FfCs+jyblprBjhJcZaPP1Xx+Y2PUYOVqvdRv8AFczubK2vLTP0dnGH8f48PI6UcEAggg7gjxrntY4M9rGUZxUovKZyrBsFAFAFARNQvxEAMF5GOEjXdmJ2AAHtqWupzfAoa/aFekhmXFvku/8AjxNH7O+zMq63upAPON4oOqReIJHQuPkOu5wR0YQUFhHhNXq7dTZv2P8AC+BqtblYKAKAXOOdTsI7aSLUZUSKVCChPpsPNFGWJBwcgbHFAY7wDxFqNszxWUEt7YBj3XfgQkDr6DkkDfw9IeOFJNRTurh7zJIVTlyRoQ7Se7/XabqKnx7uJZF/tBgKK+trO8vMOmxcN1ipxRqGnajKJpNJ1JpQACSohDAdAx58H3jfHjsK0lq6I85rzN1prnyi/IjcTcWTn6D39gtrYW13A5VZO8YCPIXZBgKBnbHUAe/WrWU2z3ISyzNmltrjvSXA0HXeCLS/uIb9Z5lfkAD28gUSIQfrAZwVJXKkZBxVorjbzbADYDYAUBWa5rtvZx95dTJEvhzHdvYqj0mPsANAZPrnGl/q7/RNJieKFwxMzEIzopCuQScKoLDIXLbjzxQEO34HvNKRzLZxXsLfrJICXcL5FHAJXxwBjxJ2FUdZpJ3YcJtNeRb02pjVlSjnJw0C6lts3eiyd5CWzNZv0O2+Ad1bHx22JHomvTrZ0z9FqVh9JdH/AH/6T2aSFkfSUeRsXBfF8GpQmSElXQ4lib1428iPI4OG6HB6EEDrczmjDQBQBQBQBQHTeWiSo0cqq8bghlYZBB8CKAxvUuya7hmYafJC1q3pKk7MDGSd1BUHmHkevnuMmGymM3lnT0W1b9JFxjhrs+nwPkHZfqh9eaxUfs9635qK09Vh4lt/qLVPpHyf5JY7Jbw9b6FfdAT+bVn1asie3tY+qXyM71LRr9GveSdGjsnKyMQqlsb+iMH5Zrb1evsRPbOtf/J9F+DStF7KEmt4ZXvboGSNHIXkXHMobHqnzrPoYdiJ7U1j/wCRjPwl2a2ljMZ1Ms8+MLJOwYoOh5MAAE9M9cbDAJzIklwRTssnZLem233Y51k0CgKzX9ft7KLvbqVYk8Mndj5Ko3Y+wCgM9vOLdS1Dawj+hWx/7ROMyMPONNwPHc59jA1Wt1UK+HNk9ennPwR0aZwTawN305a6nJy0tweck+YByPickedcy7WyfN4R0KtJFdMsvJdQ8FHxP+6ubPVf9UX40dyFLMzdTmqs7JS5snjBR5HCtDY67iBZFZHUMrDBB6EVtCcoNSi8NGJRUlh8hV/oq509Wax1E20JOe7nw0YJPhzAgf2c+013dNtac/ZlBt+H4OPfs6MfajLC8fyUaccaxdTpbQ3qO0jBA0apGuTn67RqQdj0642ya7UJOSy1g5clh4zkZ5uAv6PmsrvUpBfCSbubnvAXRO8XEbZfchWzlm2ORsPHY1GbtT4it7QWs0E0P0m1mBEKsCzROOSVOVfVBHKd9vQHiBQHO87SLicEafZOM5Amu/0aDyIRcu4Pwqndr6KucsvsuJaq0d1nJY+IpaDwxJb3DTmfnaXvDcDlCqWY86lVGwweb4HYDpXD1evjqYuLjjisffJ1tNo3RLe3vj9iHourn/nBAdPBk5gI7rk3VlLYdjjb0Bytzeaj49jZkLYUYs+XwOZr5VytzD5/E9B10CkFAFAFAFAFAFAFAFAeZ+MIsy6scWe11JgzORL7oV6E+2gPRPD6ctrbjyhjHyQUBPoAoBI4u42eOb6Fp8YnvMZcscRwA/WkI6np6A3/AABjssjWsyN4QlN4QuWfDSLJ9JvpWvLv7cgyF8cRx+qoB6be7FcbU7Qzwzhdup1aNElxxlltNfsfVGPzrlT1Tfu8DoxoS5kR28Sfiar8ZMl4Ih3GqQR/rJok+86j8zUkaLZe7Fv5M0ldXHnJeZVXfGtjH1nVj+wGb8QMfjVmGztTL9vmQS11Ef3FFe9p8A2hhkkPhzEID8uY/hVuvY1j9+SX1/BWntSC92LZFfW9Xuge4t+6XwPKAf7UpwfeBUvq2gof+pLL/vREfp9Zb7kcL+9yPYcH3jyd5ewm4Pgslzyr7m5OZ8exSvSrK2jpK1iH0RA9DqZvMvqxn1W1u57dbaRtPsoY5FkQW0bAqy5wwLMMNufSG5yfOtJbXh+yDf8AfmbLZsv3SS/vyI2qNBLtf6rJcDbMZnVU23/Vx+NRS1utn7lePk/vwJFpdLD355+ZEt+JdKtf83j5m6Du4yWP70mCfnUMtHrr/wDcf1+yJVqdJV7i+n3ZbW2rajcnFnpkuPCSf0F/vcoPwapa9ir98vL+/YjntV/sj5l5Z9mN5db6necsfjBbbA/ecj8MN766dGipp4xXHv1KF2qtt4SfDsaNw/w7bWUfd2sKxL446t7WY7sfeatFctKAKAKAKAKAKAKAKAKA888R6dE1vrszRxtKt8yq5UFl/SpnlbqOp6UBv9gmIox5Io+QFAd9AFAIWtdkmn3Ezz/p4pZHZ2aKUglmJZj6QYDJJOBtTAIJ7GrfwvtQH/jL/wCio3VW+cV5G6smur8z5/0M259a91A/+Mv/AKKKqtftXkPST7vzBOxHT/ryXcn35V/lQVuklyNW2+ZOg7HdJXrbs33pZP5WFZMFta9nemR+rYwH768/+PNAZp2w6PpsJS3tbSMX0uCO7ZkWJM5LsqkLk4wAR0yfAA4bSWWZSy+ArQ6BGiDnll2HpN3hUe09dhVNyy+S8iyo4XNnXwtwfLqtwVtmljtIziSeRmYE9cKD1bHh4AgnGQKswgkuKRBKbfJmuWnYtpSAc0csp8S8rDPtPJyipDQuLPs10uL1bKI/fzJ/jJoC/sNIt4BiCCKIf1cap/hAoCbQBQBQBQBQBQBQBQBQBQBQBQHn7W3/AMg17/5lIP8A68YoDYV4ysfpKWYuYzcNlQi5bdQSQWAKqdjsSD4UAwUAUAUAUAUAUAUAp9oXGaafCAo7y6l9GCEblmO3MQN+UH59PaMN4GMmc6Hw9y88923fXcx5pZGPT9kEbAD2bbDwArn23Ob4ci9XUorjzKvTdCbWbow2xaOwiI7+YfXPXlTPU+XgPWPgDaprcVmXMr2zTeFyN60jS4raFIIEEcSDCqP4+JJO5J3JJJqchJlAFAFAFAFAFAFAFAFAFAFAFAFAK/HfG0OmRxtIkkskrFY448ZYjGevQbqNsnLDagFl+0bUMcw0kY8vpaZ+XJUPrFfcl9DPsZrp9xc3hvbIw9yJ7pri5ZtzGrMrqi9MsSOviB061md0YxyYhW5SwWOvabb2cdvNbqim1uomZhu2xBIZupPqneoKLJOftdSa2EVDh0PQ9XCqFAFAFAFAFAL3G3FcWnW5lkHPIx5YYh60jnoB7PM42HmSAQMw0XS5ZJmvr8893J0H1YV8EQeG23z65JPPvu3vZXIu01bvF8yLrBm1C5GmWZxne5l8I08Rt19o8SQvniTT0/vfyNL7P2o2jh7RIbO3S3t15Y0HxJ8WY+JJ3zVwqllQBQBQBQBQBQBQBQBQBQBQBQBQBQGY9vSJ9EtyF/yk3KJbyZx3bN6RJ8wQoGPPB8KxLGOJlc+AtHRbtVJN/KzAEgCONckDYbg+Nc70kM+6XtyX/YVNK197a3S2EEsV3NIQZZlwpZ2xz5O7EAjbHh4+M8q1KW9ngiGM3FbuOLGfW+Gz/Rz20OXk2bLHd35w7Eknqd+pqCFv+pvMllX7G6hmtO0u9QATaTJsAC0c6vnA3OOX+NXVfX3Kvop9iZF2tQg4lsdQj8z3IYfMNn8K2VkX1NdyXYmxdrOlkgPO8THwkhlX8eUj8a2zk1wW1tx1pr+rfW370qr+DEVkFzb6hE/qSxv91wfyNAUPGXG1vYKFOZbh/wBVbx7u5PTP2V/aPkcZO1YbxxYSyZ/bWk1xP9MvyGuMYjjHqQL9lfNvNvx8aoXX73CPIu1U7vF8zhxRqrwoscC89zO3dwIOpY7Z9wz7skVpTXvy8Da2zcXiaB2d8HJpttyHD3EmHnk6ln8snflXJA95PUmumUBqoAoAoAoCq4h4ktbJOe6mSIHoDuzfdUZZvgKATD2xWrfqLW+nH2khHKfdls/hWrlFc2ZUW+SPq9rkf19P1JR59wD/ADCsekj3Rncl2J9j2saZI3K07Qv9maNkx7zgqPia3NRv0/UIp154JY5U+0jBh8waAk0AUAUAUAUAUBQ8bcPW19avFdnljHph+YLyFQcNk7DYkb7YJoDz3oEqGNln1WaJ0dkZVlypwcAo2SCCPEVWsTT4QTLFbTXGWD5pzIt8JLWOfUAEx3kmfRcZwQ5AXHTdhtnY1iWXDEmoiON/MeJfcQatqcEXelLVFZgoUFndS2wJOynfyz7qirhVJ44kk52RWeA5wdmd8I0/61dZOUc4MKyLzeIUsQcZ8SPgKtOit9Cv6Wfc+S8G6wn6u4spv9ojxn+5kVo9NA3WomRZ9O1dNmsIph4mK4UfhIAa0ekXRm3rHdFVfQv/ANo0W5b7sCTfiprHoLFykZ9NB80Kt5a2l4TBZ2ZScEiR3DRiEDYlgrbtnICkdR7MVlOdfGbMNQnwghw4a4Xgs19Ac0hGGkYekfMD7I9g+OarWWynzJ4VqBeVESEfg2DvtbZyAVtbTA/Zkmbr/YyK6GlWIZKWoeZYNYqyQBQBQBQCBxvx+0Uhs9PQT3n1yf1cA83Pi37Pz8FOs5qKyzaMXJ4QmWHCymQ3F45u7lty8m6jfOFU7ADw8vADpVCzUSlwXBFyFEY8xiquTBQEXUEhZcTiMr/WcuP71bR3v2mssdRJ1KDTIW723vDaTDo1tIzfgmdvYCKt1zu6rJXnGruOnZ5xTrEkqxyQNdWuQPpMiG3IU/W9IYfA8ACT51bWccSs/A1ysmAoAoAoAoBD7adKluNNPcjmEUqSyR83LzxoG5lz7Mhv3PPFGZTw8maaXxBpMirH3cUedgssQxn2tgr8SaoTruTzku+mrm+P8DNaaHBE3NChiPiEZlU+9M8h9+M1C7JNYZuoRXFFPxNcM13axLC86QutzMiYGQpIjXLejuQ23kKm0+7HMpfAivzL2UOrdpFx4aXN8Zoh/GrXp6+5X9DPsdMnaPe/V0lj77uNf5TWPT19zPoZ9jiO0XUD/wB0ge+8j/glY9Yr7j0E+xTcWcT6xdRd1bwR2isCHYTh3PsVsLyj3DPtFPWa+5n0Eyp0G1urWJYo7OEAdT9I3Y+LE8h3/LoKq2OE3ly+hYgpRWEvqMto7soMiBG8VDcwHxwM/IVA8Z4Eqz1O6sGTt7GI+8bUbr/W3XdA+awrhcf2vw9ldaqO7BI51jzJs0utzQKAKAzvj/jCTvDp+nsPpJH6abqLdD/+QjoPD8tLLFBZZvCDk8IpNG0mO2j5Ix7Xc7s7eLMfE1zJzc3ll+EFFYRX6Al3qFxefQ7mFY7cxqiyR80bllOT3inmGCD0zsRVyvTxcFvcyrO+Slw5FieENclODLZWy+a8zt7xzKR+VbR00FzNXfNkiHsinc5utVuHH2Yh3Y/FiP7oqVVwXJGjnJ9S1sOxvS493jlnbrzSytv7wnKD8q3NBs0vhu0tv83toYj5pGoPzxk/OgLWgCgCgCgCgCgM87a9Iubi0iMCtLHFKHngXOZEHljc48vbnwrD5GVzFfSL+yu4gkQiZAP1JVcr70PT3jauZONkHl+Zfi4SWEXdREhR/wBJ3Ut69na2ySOkQl5ml5AVyoOxXwLY6+FWatOpxzkgsu3XjBaLoWst/wBns0+9Mx/wipvVI9yL1l9jn/zW1nqX0xB75j/ACs+qw8THrEjP34qvjM8UT2kqocGaNXMZPjyliC3vAweo2waw9PWi7o6L9U/Yxhc30O063qH+stx7oz/GsehrOj/+PqP+8fqTtIl1CZj/AJTEoXBP6EEb+HUHz8fCtLI1wXL6lbVaG3TpOU08+A4R5wOYgnG5AwM+OBk492TVUrkbV7vuYJZfsRsw94BI/HFZgsySNZPCbGfsc0/udItQfWcNKfb3jFl/u8tdc5o6UAUAldpHF7WqJbWuGvrgERDr3a9DK3sG+M9SD1ANaykorLMxTbwhM0uxisYGLvk7vNM53dj1Yk79eg3O/iTvzZylbIvxiq4nRoujXOtNn07bTAcFuklxjqFz0Xwz0+8dluVUKHF8yrZc5cFyNh0jSobSFYYEWKJBsB+JJO5PmTuasEItav2n6fC5jWRrmUfUtkMp+Y9D4c1YbS5mUskJe1i38bLUh7Tb/wC5619JHujO5Lsdn/S5pox3rTw/7SCQfkDWyafIw00X2jcZ2F0QLe6hdm6JzcrH91sN+FZMF9QBQBQBQBQBQGddpHGNzDcw2FiEWeaMyNM4yI0yw9EdC3ot1BGw2OcjWc1BZZtGLk8Izm902K2nSRu9vtSmbmQcxBLeLEL0Ub9c7A+AJFVSndw5IncYVcebJOicRXrpbO1vFN9LeRYVifkYGMkEMH9HwO/N0rMtIujEdS+qHHs3026OpXN1cW0lsggWFA+PSPMGJBGx6dRtuKnqr3I4IbJ78smlX15HDG0krqkaDLMxwAB51IaGG8acbzamTDBzQ2GcE9HuPf8AZT2ePj1wukpYOvs/ZUtRic+EPq/h+SjhiVFCqAFHQCoj11dca4qMFhI50Nxi4SO0g+7/ADVWv6HE2uuMH8fsMFVzjCv2jSt9E7pMl55Y4lA8STzfjjHxqxpo5nkhveIG36ZZrDDHEvqxoqL7lUKPyrolEk0BU8U6/HY2z3EuSF2VB6zudlRfaT8hk+FAZJZ5iE2oag4FxLvIfCNfqxIPZsMDqQOuMnn2zdst2Jdrgq45kWfDPBsupyJdagpjs1PNBanYyeTy+zyXxz4DPPbqqUF4layxzfgM+v8AaFb27fR7OM3dwox3UOAkeNhzv6iAYxjcjGMCt5SUVlmkYuTwhO1C0u7451G4JjPS1gJSIfePrP4deh6Gqk9U+US1DT/9jom1e0s1ZIkzyDLpAnMUGwLScuygZ6sc1Eq7LOJI7IQ4FlpWrw3C80EiuPEA7j3g7j4io5QlHmjeM1LkTTWhsVWp8N2s4IkhTJ+soCt/aG9SRtnHkzSVcZc0c+HuLbjS3WG/drixY4juTkvDnosniV9vy+yL9Vyn8SnZU4fA1+CZXVXRgysAVZTkEHcEEbEEeNTERzoAoAoAoBJ484B+nTQ3MNwba5hBUPyBwVOdiCR05m3/AGjt5YlFSWGZTaeUd3CvAsNgkspZp7qRD3lxJ6x26KN+VdhtknYZJwMEklhBtvizM+A2wOHx4mW8P4v/AL6yYNp4i1+Cyhae5cIg2Hmx8FUdST5fHoCaAwrifiCfVJA04MdspzFbZ+Ty/ab2dB088xyn2PR7O2PnFl6+Efz+PMi1GelCgCgL/hI7ye5f5qr6jkjj7X92Hz+wx1WOGJnFWtRQ6jYGZZHigJndYwC2c4jOCQNmXz6Gr2lWE2VNQ+KRuuiatFdQR3EDc0UgypxjxwQR4EEEe8VbKxOoDFOIOIUvrt7p3A0+xJEJ8JJOjSe3Hqr16jG5IqtfN+5HmyemK998kc7ZYU7vUNYPJHnNlZEczsfCRk+s5yMA7LkZO9SVVKtGlljmzv1TVL7UtpS1lZn/AEKH9NIP6x/qg/YXzIPgais1KXCJJXQ3xkQ7e8ggItbOIyyj/QwLzHwGXbovhlnOagjXZa8smdkK1hDBpvAt3dYbUJvo8R3+jW7ekehxJN8wQmxz1q1XRGPiVp3SkP2i6LBaRiK2iSJB4KOvtJ6sfaSTU5ELXE3ZlZXTd6ita3HUTQHkOfMgbH37H21hrPMJ4EjUtK1fT93jGoW4/wBJEMSgftIMk+PQN03YVXnpovlwJ46iS58Tho3F9rceisnJJ9iT0Wz5DOx+BNVZ0Tj0LMbYyLueFXUo6hlYYKkZBB86iTaeUbtZKrhnWn0aURSsz6ZK2FY7m2dj4/1ZP+/rnm6NN2+sPmUrat3iuRs6MCAQQQdwR41OQn2gCgCgCgOm8QmNwvrFWA95G1AYHbWMukJYXV/NzSQCcQWARQ/M/Mh9NScqSVYsc+AGelDKTbwiv1K+nvZvpN6QXH6uIepCD4KPFumW67ewYilLPI9Xs3ZSqxZava6Lt/n+ArQ7gUAUAUBfcJ+tJ7l/M1BqOSORtf3IfFjJVU4RV30SwLc3JyWMeTnwWNDhR8cn3t7BUkW5YiaNJZkHBHGE+mW8Nvf2wFqq4W4hy3d8x5sSpuepOWHuwa6ELoSeEylKqUVljB2lcUhreO2spVMl4pPeqcrHAP1khI239UdNyd8it5yUVk1jHeeDKdM1BriZIrKAPb236nvNouf/AF0v2jnJEfiTk9CphWK1vT5sleZ+zHkhmsrdVuGP6XUdRb12A5mX2ZPoQJv4kbdPKon6S7wRItyrxZbXGmxrvq+oQ2ydfosEoDkeTv67eRCKB7amrojHxIZ3SkT9N7QdNtoxFplpPKn9RAVUkbZZn5ST7Tk1K5xXNmii3yRxl4+1OTPc6fDB5NPNz/NYwCPdmonqK11JFRNkSXV9ZkG95bQH+pg5/wD7pqN6tdEbrTPqzgLjVRuNUJbya2h5T7CAM49xrX1vwM+reJb6P2lNE6w6tGsBY4S5jyYXPtzvGfftsTsKswsjPkQTrceYwcTcC2GorzTQqXYZE0Z5X3Gx5hs372RUhoZ9fdm2p2W+nXQuYh0gmwGx4AZ9H4gp7qjnTCXNEkbJR5Mor3ixowYNUspYeYFT6JKt54zjb2qWqs9M4vMWTK9NYki57M+0q2topbW4nLQwsPo0jA8xjbJ5CDj1Dtn24GABVyOccStLGeBttZMBQBQBQBQHmO91Q6hqFzeOeZQ5jgHgqLnlx5bYPvdjUc30PQbC0ylKV0unBfElVGeoCgCgCgCgL7hP1pPcv5mq+o5I4+1/dh8X9hkqscM67iEOpVhkHGR7jmsp4eUYayc2Geu4PWsGTLuILKKzvGi5nS2uYwzJGuWOGOI18QGYe70sVfrk5wz1RTnFQljoywS01C4QRW0K2FqOgJIdh482PTyfhnO5Nab1cXmTyzbE5LCWEWI0yOGMR3OolIxn9DE6W8Zz5om7H2nesu+yXuxCpgveZ90ptOT/ADS2adl8YoJJjn7xB/OtXC+fMzvVR5DJCmoSAdzpswB8Z5I4se9cs3wxRaR9WHqV0ROh4U1Vz6T2UC+zvJW/kWpFpY9WaPUS6Eg9nN0ynn1R+bB5eS3jVQfDIySR8RUiorXQ0d0+4s3uoXFg4i1OPlUnCXUYJif3+KH2HyOwG9V7NM1xiTQ1HSRayRxzR4IWSNx7GVgfwPvqtlxZY4SRS6dqlzop5oue507OXhJy8AJ3MZPgOuDt54J5qvU3qXB8ynbTu8VyNi0PWIbuFZ7dxJG3Qjw8wR1BHkaskBLngV1Kuqsp6hgCD8DQFPDwfYIWK2dspbGcRKOmfDGPE0BeUAUAUAUB8dcgjzFAeV9JsmtZ7mzl2kikPsyOmR7COU+5hUc0el2BcsTq68/sW9RnowoAoAoAoBi4SX9Yfuj86r6jocXa79xfH7DBVY4oUBxlkCgsxCqASSdgANyTWUshvAp8KcNS6xeyXqyvbW8P6OGQICz4BB5ebYdSSSDjnA65x0q6kobrKE7G57yNDh7K7M5+kS3d1nqJZ2A+UfKMVIoRXJGjk3zZfabwZYQYMVnbqR0bu1Lf2mBP41sal4q42GwoD7QBQBQHTd2qSo0cqK6MMMrAEEeRB2NAZjrPZrNbM0ujy4UnLWcpzG33GO6n3n94Dao51RnzN4WSjyKWx4lQyfR7qNrW5GximGAfD0WOzA+Hn4ZqjZRKHFcS3C6MuDIaPNo05u7QF7Rz/lNsOgH208sfh907WKL972ZcyG6rHFG26NqkV1DHPA4eKRcqw+RB8iDkEeBBFWiuTaAKAKAKAKAKAzftW4Da65byzGLyIYK+EyD6p/aG+D45x5Yw1kmovnTYrIc0ZZYXokBwCrKcOh2ZSNiCKhawe30esr1MN6PPquxJrBbCgCgCgGnhaPETHzc/gAPzzVW9+0ef2tLNyXZFzUByyJqepxW6c8zqi+3qT5AdSfYK2jByeEaykorLKfSdButbYFg9rpgIOTtJPjfb2e31R+0Rt0KaFDi+ZTstcuC5G1abYR28SQwoEjQcqqOgH8fPJ3JOanIRL7Ppnnv9WuWZiguFto1JOB3AIbA6DOVO3mfOgH2gCgCgCgCgCgCgKzXuH7a8j7u6hSVfDmG6+1WHpKfaCKARbrs5ubfP0C6EkX/u92CwA8QsijmAxsAQR55qGdMZcepLG2UeBy7JuH9QsZbmK4iSO0cmSMLIH5HzuFxvylfPHqDzNSrkRvmaXWTAUAUAUAUAUAUBm3apwEk0ct7agx3saFjydJQu5DL4tyg4PU4AOdsYayS03TpnvweGY7ba0RGjzxsiP6sijmRuoxkZwdj6PXaoMxcnFPiunU9Pp9spxTvjjxXJ/gmR6tA3SVPicfnWd1nQhtDSy5WLzx/JIW5Q9HU/vCmCdX1PlJeaBrlB1dR+8KYDvqXOS80MFtxPZW8KBriMkDJCHnOTufVzVWVU5ybweU1mqhZdKWfh8iNJxLc3MbNp9vlRn9JKygkjwVAevv8AlUU5U0yUbZcf71IYq22LdaJnZVp2n3kvPfyPPqKk/oLkcqrj7CdH9x6YzyjrXTgo49nkc+Tln2uZuYFbmoq9ovGkemWxc4ad8rDH9pvM+PKuQSfcOpFALP8AyfLsy2Ny7nLteSOx8y0cZJ29uaA1GgOMsgUFj0AJPuG9ACOCAQQQRkEbgg9CKA5UAgXnFNx/S8VukkQt+9a3aHGZHItxcNLnqFXmVdv2s+GAH+gCgCgCgCgCgCgCgCgCgCgCgCgPOPaPo/0M3loB+hZlu7byCs4WVB4DkJOw+rv41TsqxqI2rqmn/KLULM0SrfxX3NqueCtNuAHeztzzgNzKgUnIznK4Jq4VSqfsi0gnP0THulmH89Adtt2VaShyLNT955G/BnIoC+0/hizgz3Nrbx5GCViUEjyJxk/GgFDXeyuLnM+myGyn8VUZhf2MngPdsPs5qK2mFsd2aySV2zreYvAhcVaW6/8AtW1eB1xy3tsC6bdCSPSXf6rDPXGK50dJfpnmh5j/ANX/AH8F56mm9YuWH3R9sO1O9sVEJkg1JWGIZA/6QHoBIBlj7juftGuhTc7Fxi0/H7PqUralB8JJrwHbhLgueYS3+qenezxMkaHpAjKQFUdFbBPuyfEtmYiFn/k7XZjea3Y7TxLcRj2JI8D/AByB/ZoDcaAX+FNUaQ3NvMczWszRsfFkYd5Cx98ZAPmVagK7s+uWia606TPNZyDuic7wSZeHc9eUZTbpygUBc6F9LElyt13ZjEpNu6bFo29LDr4FNlz446eJAptDt9Ok1S8khjJvYe7WaQkkemmMJvgHC4OAPzoBitEuO/mMrRGA8ncBQecej+k5ydjlumPCgJ9AFAFAFAFAFAFAFAFAFAFAFAZ7228NG609pYx+mtuaRcdShGJV+K+l+4KAn9kGuC60u3OcvEO4ffO8eAM+0pyN+9QDnQBQBQBQHwigKu24bs45e+jtbdJd/TWJQ2/U5Azk+dAWtAefI5Wsn+lID/1bqU8EqjqbadsqT8S4HtcGgPQEEyuqspDKwDKR0IIyCPhQCXfzfRdchY7Jf27RHbbvbc86En2oxWgGU6JH9LF4OYS9yYDg+iy84cZGNyCDg56MfZgCyoBN4D4Oexnv55JFdrq4Lry52TmZ1zkD0su2eo2G9AMek3EziQzwiEiV1jAcPzRg4VzgeiW3PLvgY91AT6AKAKAKAKAKAKAKAKAoNe4ikt35Esbu42B5olTk38Ms4Ofh40BRSce3Q/7mvj8F/hmgI0vafIgJk0jUlA6nujgfHYUBXJ28aedmguxnY+hGR8f0n8KAT+yvjazsL28jMrJYzHnhLq2VIb0VIXmPqsQW/qx50BuOjcS2l3/m1xFKepVXBYe9fWHxFAWtAFAFAFAFAFAZbHpaHXNSs5hmG/tElx9zEW3tyXYHwIoC07LbiWAS6XdfrrQ5iY9JIGJ5GXPUA5X2eivUGgHee0jdkZ0VmjJKMQCVJHKSpPQkEjbzoDvoAoAoAoAoAoAoAoAoAoAoAoBe494lOnWUl0IxKUKgKW5fWYL1wemc0Bmuhdomo6h+rkt7UE4HLCZCPi8mD8qAbIuDL6Zc3Gs3RB/1EaQH5rmgOY7KbJh/lMl3d/7e4c/4eWgLSz7O9MiGFsYD99e8/wAeaAt7fQbWMYS2gQeSxIB+AoCt1PgXT5zzNaxq4IYSRDunBHQ88fK2R76AYkXAA32GNzn8T1oD7QBQBQBQBQFbcaJG91FdnIlijkjGMYKyFSebbJxjbf6xoCwKDOcDIGAfHB6/kPlQHKgCgCgCgCgCgCgCgCg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hQVFRQXFxoZGBgYGR4cHxwfGhodFxwgHiAcISggICIlICAaIT0hJSkrLi4uFyAzODMsNygtLisBCgoKDg0OGxAQGy8mICQsLCwsLDYsLDQsLC8sLCwsLCwsLCwsLCwsLCwsLCwsLCwsLCwsLCwsLCwsLCwsLCwsLP/AABEIAOUA3QMBEQACEQEDEQH/xAAcAAACAwADAQAAAAAAAAAAAAAABgQFBwIDCAH/xABSEAACAQMCAwQGBgYFBwkJAAABAgMABBEFIQYSMQcTQVEiMmFxgZEUQlJyobEjM2KCwcIVY5KisiQ0Q1Nz0fAIFhclREWDk9I1VGR1o7PD4eL/xAAbAQEAAgMBAQAAAAAAAAAAAAAAAwQBAgUGB//EADcRAAICAQEGAgkEAQQDAQAAAAABAgMRBAUSITFBUWGRExQiMnGBocHRBkKx8OEjM0NSJKLxFf/aAAwDAQACEQMRAD8A3GgOMjhQSxAAGSScAAbkk0Bjeqdrl3JLJ/R8EBtwxVJJufL42LAKwwCc4/HfYRTuhB4Z0dLsrU6mG/BcPFlbJ2i6y3jZp91GP+Imo/WoeJdX6d1T5uPm/wAEKTi7WW636qPJYY9vjyZ/GtfW12J4/pu3rYvJkSXV9Tf19Tn/AHAE/wAJFa+t+BLH9Nd7P/X/ACRGW6Prahek+Znf+JrHrcuxMv03T1m/oah2e9opkZbPUCFuekUvRJ/L2LJ+z4np1Aq1XYprKPN63RW6Szcn8n0f97Gl1IUwoAoAoAoAoAoAoDquLhIxzSMqL5sQB8zQFNJxppynBvrTP+3j/wDVQE7T9ctp/wBRcQy/7ORW/wAJNAWFAY324M73dpC7MLZ4pG5AxAd1IzzYO+BykeWT5mh0tlUVX6lQt5ceHdibp0lzaENY3UsOP9GWLxn3o2R8d6zg7+p/T1Ulml7r7Pivz/JoPDPa+vMsOpx/R3OwmTJib39Sn4jxPLWDzGq0d2mlu2xx49H8GalDMrqGRgysMhlOQQehBGxFCqc6AKAKAKAKAx7tb4tM8jabbMQq4N3Ivl1EQPmfH5faFRW2KEcnQ2boJau3d/aub8PyxNjjCgKowAMAVzG23ln0GEIwioxWEuRyrBsFAFAFAdN5arIpRxkH8PaPbW0ZOLyiDUaevUQddiyv7yHfgTtHa3KWupPlD6MN034LMfA/tn4+JrpVWqa8Twm0dm2aOfHjF8n9n4mvg1Kc4+0AUAUAUBC1rVYrWCS4mbljjXmY/gAPMk4AHmRQGJ6r2nahe5+iBbK3OwcgPKw3HU7Dw6AY+0azg62h2Rdqlv8Aux7/AIQqz6MJW57iWa4f7UkhJ/3/AI0wd+r9P6aPvty+eP4/JyXQrcf6IfEk/mazgtrZGiX/AB/V/k4ScPW56JynzViP44pg0nsTRy/bj4Nl9onFOpWJHdTm6hHWGc5OP2X9YHy3xv0NYwcXV/p6cFvUPe8Hz/D+g+SXdnxHaGNWaC7iPOqttJC42zj6yHoceYzg4xg8/wC3VPqmvNGWXXf2k/0W/j7uX6kg9SQdAVPTf/8ARAO1ZTPWbM22rGqr+D6Po/j2f0JU0KuCrAMD1BrJ6C2qFsXCayjlw9xBd6S3NbEz2ucvbOeniSh3Kn2j4g+GMHkNpbElTmyjjHt1X5X1N44U4nt9QgE9s2R0ZTsyN9lh4H8D4ZrB58uaAKAKARu1LjP6DCIYCDeTgiIdeQdDIfDA8M9SPEA1iUlFZZLTTO6xVwXFmdcG8Fz3CP3RX0TmSWQn03O56Aknx9gIqhuzvbZ7L0+m2TVGp5bfF46+L+xw1rRZrV+SdOUn1SN1b7p8fd19lQzrlB4Z09LrKdVHeqee66r4r+ojWNlJM3JCjSN5KM49/gPeaxGLlwSJbrq6Y71kkl4/3j8h00bszmfDXMgiH2Ewz/P1R/eqzDSt+8cDVfqKqHCiO8+74Ly5v6FDxnYW8Fx3dq3MqoA/pFsPlubJ6Zxy7DYVDdGMZYidLZd991G/esNvhwxw4Y+5X6RpUtzII4U5m8T0CjzY+A/4Ga1hBzeEWdTqqtNDfteF9X8DUtG7OrWNP04M8hG5JKqPugH8Tk+6r0NNBLjxPIarb2psl/pvdXbr83/UZZxPpSxXE9ufSRWIGfskBlz7QCN/MVSknCbx0PVaeUdZpIysWVJcV9H9VwHvsMvHNrcQO7OIJykfMclUKKVUewb/ADrpVy3opngtZSqb51rkm0aVW5WCgCgCgKPjfQPp1jPa83KZFHKT0DKwdc+zmUZ9maA88yx3FiO5vbWaPk9HvAuUIHiGGx+BNZyen2ftyuqqNVsXw4ZR8t9cjkOI1lc+Sxkn8Kzk6L2/o+78i5sdKvp/1On3R9siiIH4yEVjJBP9R0L3YN+S/Ix2fZpqLjLvawezLyt+AVfxNMlGz9R3P3IJfHL/AAfLvss1FBmK5tZT9l0eP5Ec340yQQ/UGrT44fy/AkzRTRXWCHs9Qt8EEEHbw3GzoQem4wSNxmnMvp6fa8WsbtqXn+V9UPsnFdlqlnJa6sEtrlEZldtlJUbPE58emUJyem++MHm9TprdPPcsWH/PwEHQpWa3jL9cdT44JAPyxWyPd7LsnPSQlZzx/D4fQn0OgRtN1htLu47uE4jdglxEOjqdyQPtDcj2+wnOGeR27s+FWL6+GXhrx7r7nphWyAR0NYPNn2gCgPMy3MlzNLd3B5p5GYY8EVWKhF9gx/wck0NTNuW72PZ7A0cIU+n5yl9EnjBt/Zyqx6dExIAJkZidh+sYb/AAfCrGnwq0cPbTlPXTS6YS8kc+0Yr/AEdKSA3qcp64JdVBHzO9Z1GPRs12KpeuwS4c8+T4FHw9xvaW1nCjcxlVMMkaeI2yScLk4znPjUVd8IwSOhrNj6rUaqcl7rfBt9Pq+HwJfH2tSf0fDNAzRrOU5vtBXjZ8ZHToBkVtfN+jTj1IdkaOv12ddqy4Z+GU0hH4V0GGYc9zMYYi4ijxgF5CM4GQQABjfHiNxVWquMuMnhcj0G0NdbS9yiG9LG8+yj9OYxcD2bWt9eW5PpLCSpx1CkFTj3ONvfU1MXCconL2tdHVaSm7o5cfuvoS+ynVp52uO+keQYjYcxzgtz5x5A4Gw22rOlnKWcvsQ/qHS0UKv0UUveXDwxz/ACJHGE/PfXLD/Wlf7GE/lqtc8zZ6DZkNzR1p9s+fH7l92Gy4uNSTwzbuPirg/kKv0f7aPG7ZjjW2fL+Ea5UxzAoAoAoAoAoBS4947i00Rq0ck002e7jTbPLjJZj0G48CfZQ2hCU5KMVlsQrrtW1J/wBVaW0Q/rHaQ/3CtZwdaGwtZJcUl8WvtkgSdomst9azT3Ix/PNMEy/Tuq6uPm/wRZeMtZPW+RB+zDH/ADLmmCVfp2a4zsS/vyKflaWc3E9w1xORyliRsOmAF2HuokdTZuy6NPPfjPel8sL5cTuuLdXHK6hh5EVk611Fd0d2yKaOm10yKM5RACOh3OPdnpTBDRoNPTLergk/73O27ukjUs5wB/xgeZoS6jUV0Q37Hhf3kWPA3A02qzJcXSNFYIQyKdjN7B+yfFvLZfEjU8JtHaM9ZPPKK5L7vxPQoFDnBQBQHmmMcstyn2LqdflIT/GudqV7Z7nYE97R47Nr7/c0jhOMXulz2QIEiElQfHLd6mfYXDKakq/1KnD+9yjtFvR7RhqmvZfPy3X88cRLa/njie1YsI+Yc0bfVZGzt9nfqOh/Gq29JJwZ31RTOyOpiuOODXVNde/8kCtCyaVr682gwH7KQH8k/jV2f+wvkeT0b3dsTXdz+7FfiS0ZLHT+XPpJM+32nZGHxwQPhUFiahHHidbQ2xnrNS5dHFfJJod8Y1wA9Xs8H383/wDNWv8An+RwOeyM9rPt/k6ey+AW9jLO+wLM2f2Yhy/mHrGmW7Bt/wBwSbesd+rhVHsl85cfujLpZS7M7esxLH3scn8TVFvLyevjBQiorkkl5cBq7GpMajdr9u3jb+y5X+NdDTP2DxG3441jfdI2WrBxQoAoAoAoAoBZ464Lh1OJVkZo5IyWilT1kJxn3g4G23QbihmMnF5T4mft2S342W+gYebREH5AkVnJ1o7c1kVjez8kd1v2N3DH9PqRx4iKEKf7XNt8qxkhs2trLODsfy4fwXmn9jOnJvMJrlvOWU/knLt780KM7JTeZNsUu17hO0sfoc1nGIZHm7tlUnDqRk5BJ6dMj7W/hgWNBZOGpg4c8pebKCtj6QR2nZpFhgjaedvVjQZPvY/VUeZ/LemTlbQ2rVpFu85dvz2NE4P7JlDLcaoVnlHqwDeJPfn1z+HX1tjWp4rVau3Uz37H+F8DUwMbDpQrH2gCgCgPN+px8mo6in/xTv8A+YeaqOrXFM9f+m55qnHs0/Nf4JmjarJayrLEcMNiD0YHqp9h/gD4VXhNweUdzVaWvU1Ouzl/D7oauO0juYIdQhGOc93KPEEZxn2ggrnxBWp70pRViONsiVmmunorXy4x/wAfFcfDiJFVT0JqZTn0D3Q5/wDLfP8ALV/nR8jx2dzbPxn/ACv8l5wtaRTWFmZEV+SOMrzDPKyDlyPaDmpKop1xyc/X2WVay5RbWXJPxTYrvf8ANxAuOijuvlCzH+8cfCod7/yPp9Drqhx2K89Xvf8Asl/BO4/uVtLBLWM+lJ6H7o9KQ/E4H79bXtQhurqV9jVS1Wsd8+UePz6eXP5GVVQPZDD2UnGsH9qydflKjVf0r9l/E8b+o441EZd4/wANm4VaPPBQBQEe+vY4ULzSJGg6s7BQPidqAXj2i6XnH02DP3tvn0oC+03VIbheeCWOVftRuGHzUmgIHEOqz24547RrmIDLd047wY8o2ADbeTZ9lAfeFOJoNQgE9sxK55WVhhkYAEqw333HQkb9aAuaApdc4ssrTP0m5ijIGeUtlvgi5Y/AUBjXHuuSanewy2lrd3FrBGRG0cDkM745m3HTAUb+K0L2z9RVp71bYm8csdxe1ZL5UOLC7j83aFzgeJ6Yz7zWcnY1X6hc4ONMcPuax2TPpk1pJHYd4kmB37OeW4JOcMXU9M5I5TgZ6bkVg80228st+Bdfmkmu7G6PPPZuAJcAd7G+WjYgbBsYzgAbj20MDjQBQBQBQHnbi8cut6gvn3TfOJD/ADVU1a4Jnpf03PFlke6T8n/ktuHNOS7R7bKx3HN3kLN0f0QHjPwAYYz9b21Xriprd69PwdvXXz0s1fhuGMSXbjwkvPD+Qwa3o7WWktDMymSW4VgFOQOhwMgE+imenU1LOHo6cPqzm6XVR1m01bWvZjFrx6/diDVQ9Ka3wxH3uiFPOK4X+9IBXQr4048GeJ18vR7V3u0oP6IVeFeOza2phMZkIyYjnAHNvhvHGSTt54261BVqNyO7g7O0Nies6j0qlhP3vl2+XcqOFrknUIJGOWacFj5lyQT8S1R1P/UTfcu7QrS0VkI8lHh8v/h3ceam097LnIWNjEo8ghIJ+LZPux5Vm+W9N+BpsfTxp0kcc5e0/n+F9ci/UJ0y67PJOXWLb9uKdfkof+FXdJ1PKfqWPtVv4/Y3erh5cKAo+NOJE0+zkuXHNygBUzjmZjhRnw33J8ACd6AxqDQ5tRYXeqyPIzDMcAJVI1bcDA3G2NhvtuSap26lp4iWq6E1mRbjhKyxj6NH8t/nnNV/TWdyb0UOxXycERI4lspZbSYdGjckfEE5x7Acew1JHVSXPiaS08XyGrg3tCmSdLHVgqzPgQ3C7JL4YPQBifIDqBgbZuwsU1lFScHF4Zea5r2n6MrBUxLO5kEEXpSSO5xnBOwJ8dhttk7VualRDpur6p6V1KdMtTuIIT+nYftud1/4BWgGXh/gGwtMGK3Qyde8k/SPnxPM2cfu4oBjkfFAdAoDKODbmO44mvJbVQIUgKSOvR2BRSfLdgffyZ8aA0/T9EihnuLhAe9uChkYnwRQiqPIAD5k0BZUAUAUAUBgXa7atbav9JdGEE8SoJMejzKACD5HCj4VDfBzhhHU2Pq4abU70+TWCsjkIwykgjBDA4I8QQR+Yrm8Ue99mce6fkyXqOqzTlTPK0nKMLzHp54xt8eu1ZlOUubIqNLTRn0UUs8yHWpOXNrxRcx24t4nCRjm9UDmPMSxyTnzPTFSq2SjuooWbM09lzvmsvh14cOHL85KYCoi+d+n3HdyxSbnkkR8Dr6LBtvlW0XhpkV9fpKpQ7przWDs1e976eWULy945blznGfbSct6TZrpqfQ0xrbzhYyVl/epChdzgeA8SfIVmEHN4RrqtXVpq9+x/l+CHnss4KuGnj1G7zCEDdxB44dShaTPTYnbr0OwGD0qqlBcDwmv2hZrJ70uCXJdv8mwVIUAoDMf+UFbFtOiYglI7qNpMYyFKumRnbOWA+NAEHZpBMiyDUdRdXUMrLOoUhhkEAJjBFaejh2Nt+XckQ9lcQPoahqQPtnVh8jHijrg+hnfl3M+167u7fVRp1tciU+gpa6VFUM6956ygHHKV36k5AHTMb09b6GyumupG45hvmsVa5tI2RmUxzwScwDluXHLu2+422ORgmldG5LKZmdu+sNDhwrb2mm3Mb6nI8+r3C94x5GlMKkH7IOMKCCw6BTjC7mchNfBoDreXyoDqoDHe1vtNCc1jYuO8PozTA7JnYoh+15t9XoN88oDt2TcKQ2NkvdyRzSTYeSaM5Vvsqp8VXcDzJY7ZwAHagCgCgCgCgIWsaVDdQvBcIJInGGU/mD1BHUEbigPP/FfCs+jyblprBjhJcZaPP1Xx+Y2PUYOVqvdRv8AFczubK2vLTP0dnGH8f48PI6UcEAggg7gjxrntY4M9rGUZxUovKZyrBsFAFAFARNQvxEAMF5GOEjXdmJ2AAHtqWupzfAoa/aFekhmXFvku/8AjxNH7O+zMq63upAPON4oOqReIJHQuPkOu5wR0YQUFhHhNXq7dTZv2P8AC+BqtblYKAKAXOOdTsI7aSLUZUSKVCChPpsPNFGWJBwcgbHFAY7wDxFqNszxWUEt7YBj3XfgQkDr6DkkDfw9IeOFJNRTurh7zJIVTlyRoQ7Se7/XabqKnx7uJZF/tBgKK+trO8vMOmxcN1ipxRqGnajKJpNJ1JpQACSohDAdAx58H3jfHjsK0lq6I85rzN1prnyi/IjcTcWTn6D39gtrYW13A5VZO8YCPIXZBgKBnbHUAe/WrWU2z3ISyzNmltrjvSXA0HXeCLS/uIb9Z5lfkAD28gUSIQfrAZwVJXKkZBxVorjbzbADYDYAUBWa5rtvZx95dTJEvhzHdvYqj0mPsANAZPrnGl/q7/RNJieKFwxMzEIzopCuQScKoLDIXLbjzxQEO34HvNKRzLZxXsLfrJICXcL5FHAJXxwBjxJ2FUdZpJ3YcJtNeRb02pjVlSjnJw0C6lts3eiyd5CWzNZv0O2+Ad1bHx22JHomvTrZ0z9FqVh9JdH/AH/6T2aSFkfSUeRsXBfF8GpQmSElXQ4lib1428iPI4OG6HB6EEDrczmjDQBQBQBQBQHTeWiSo0cqq8bghlYZBB8CKAxvUuya7hmYafJC1q3pKk7MDGSd1BUHmHkevnuMmGymM3lnT0W1b9JFxjhrs+nwPkHZfqh9eaxUfs9635qK09Vh4lt/qLVPpHyf5JY7Jbw9b6FfdAT+bVn1asie3tY+qXyM71LRr9GveSdGjsnKyMQqlsb+iMH5Zrb1evsRPbOtf/J9F+DStF7KEmt4ZXvboGSNHIXkXHMobHqnzrPoYdiJ7U1j/wCRjPwl2a2ljMZ1Ms8+MLJOwYoOh5MAAE9M9cbDAJzIklwRTssnZLem233Y51k0CgKzX9ft7KLvbqVYk8Mndj5Ko3Y+wCgM9vOLdS1Dawj+hWx/7ROMyMPONNwPHc59jA1Wt1UK+HNk9ennPwR0aZwTawN305a6nJy0tweck+YByPickedcy7WyfN4R0KtJFdMsvJdQ8FHxP+6ubPVf9UX40dyFLMzdTmqs7JS5snjBR5HCtDY67iBZFZHUMrDBB6EVtCcoNSi8NGJRUlh8hV/oq509Wax1E20JOe7nw0YJPhzAgf2c+013dNtac/ZlBt+H4OPfs6MfajLC8fyUaccaxdTpbQ3qO0jBA0apGuTn67RqQdj0642ya7UJOSy1g5clh4zkZ5uAv6PmsrvUpBfCSbubnvAXRO8XEbZfchWzlm2ORsPHY1GbtT4it7QWs0E0P0m1mBEKsCzROOSVOVfVBHKd9vQHiBQHO87SLicEafZOM5Amu/0aDyIRcu4Pwqndr6KucsvsuJaq0d1nJY+IpaDwxJb3DTmfnaXvDcDlCqWY86lVGwweb4HYDpXD1evjqYuLjjisffJ1tNo3RLe3vj9iHourn/nBAdPBk5gI7rk3VlLYdjjb0Bytzeaj49jZkLYUYs+XwOZr5VytzD5/E9B10CkFAFAFAFAFAFAFAFAeZ+MIsy6scWe11JgzORL7oV6E+2gPRPD6ctrbjyhjHyQUBPoAoBI4u42eOb6Fp8YnvMZcscRwA/WkI6np6A3/AABjssjWsyN4QlN4QuWfDSLJ9JvpWvLv7cgyF8cRx+qoB6be7FcbU7Qzwzhdup1aNElxxlltNfsfVGPzrlT1Tfu8DoxoS5kR28Sfiar8ZMl4Ih3GqQR/rJok+86j8zUkaLZe7Fv5M0ldXHnJeZVXfGtjH1nVj+wGb8QMfjVmGztTL9vmQS11Ef3FFe9p8A2hhkkPhzEID8uY/hVuvY1j9+SX1/BWntSC92LZFfW9Xuge4t+6XwPKAf7UpwfeBUvq2gof+pLL/vREfp9Zb7kcL+9yPYcH3jyd5ewm4Pgslzyr7m5OZ8exSvSrK2jpK1iH0RA9DqZvMvqxn1W1u57dbaRtPsoY5FkQW0bAqy5wwLMMNufSG5yfOtJbXh+yDf8AfmbLZsv3SS/vyI2qNBLtf6rJcDbMZnVU23/Vx+NRS1utn7lePk/vwJFpdLD355+ZEt+JdKtf83j5m6Du4yWP70mCfnUMtHrr/wDcf1+yJVqdJV7i+n3ZbW2rajcnFnpkuPCSf0F/vcoPwapa9ir98vL+/YjntV/sj5l5Z9mN5db6necsfjBbbA/ecj8MN766dGipp4xXHv1KF2qtt4SfDsaNw/w7bWUfd2sKxL446t7WY7sfeatFctKAKAKAKAKAKAKAKAKA888R6dE1vrszRxtKt8yq5UFl/SpnlbqOp6UBv9gmIox5Io+QFAd9AFAIWtdkmn3Ezz/p4pZHZ2aKUglmJZj6QYDJJOBtTAIJ7GrfwvtQH/jL/wCio3VW+cV5G6smur8z5/0M259a91A/+Mv/AKKKqtftXkPST7vzBOxHT/ryXcn35V/lQVuklyNW2+ZOg7HdJXrbs33pZP5WFZMFta9nemR+rYwH768/+PNAZp2w6PpsJS3tbSMX0uCO7ZkWJM5LsqkLk4wAR0yfAA4bSWWZSy+ArQ6BGiDnll2HpN3hUe09dhVNyy+S8iyo4XNnXwtwfLqtwVtmljtIziSeRmYE9cKD1bHh4AgnGQKswgkuKRBKbfJmuWnYtpSAc0csp8S8rDPtPJyipDQuLPs10uL1bKI/fzJ/jJoC/sNIt4BiCCKIf1cap/hAoCbQBQBQBQBQBQBQBQBQBQBQBQHn7W3/AMg17/5lIP8A68YoDYV4ysfpKWYuYzcNlQi5bdQSQWAKqdjsSD4UAwUAUAUAUAUAUAUAp9oXGaafCAo7y6l9GCEblmO3MQN+UH59PaMN4GMmc6Hw9y88923fXcx5pZGPT9kEbAD2bbDwArn23Ob4ci9XUorjzKvTdCbWbow2xaOwiI7+YfXPXlTPU+XgPWPgDaprcVmXMr2zTeFyN60jS4raFIIEEcSDCqP4+JJO5J3JJJqchJlAFAFAFAFAFAFAFAFAFAFAFAFAK/HfG0OmRxtIkkskrFY448ZYjGevQbqNsnLDagFl+0bUMcw0kY8vpaZ+XJUPrFfcl9DPsZrp9xc3hvbIw9yJ7pri5ZtzGrMrqi9MsSOviB061md0YxyYhW5SwWOvabb2cdvNbqim1uomZhu2xBIZupPqneoKLJOftdSa2EVDh0PQ9XCqFAFAFAFAFAL3G3FcWnW5lkHPIx5YYh60jnoB7PM42HmSAQMw0XS5ZJmvr8893J0H1YV8EQeG23z65JPPvu3vZXIu01bvF8yLrBm1C5GmWZxne5l8I08Rt19o8SQvniTT0/vfyNL7P2o2jh7RIbO3S3t15Y0HxJ8WY+JJ3zVwqllQBQBQBQBQBQBQBQBQBQBQBQBQBQGY9vSJ9EtyF/yk3KJbyZx3bN6RJ8wQoGPPB8KxLGOJlc+AtHRbtVJN/KzAEgCONckDYbg+Nc70kM+6XtyX/YVNK197a3S2EEsV3NIQZZlwpZ2xz5O7EAjbHh4+M8q1KW9ngiGM3FbuOLGfW+Gz/Rz20OXk2bLHd35w7Eknqd+pqCFv+pvMllX7G6hmtO0u9QATaTJsAC0c6vnA3OOX+NXVfX3Kvop9iZF2tQg4lsdQj8z3IYfMNn8K2VkX1NdyXYmxdrOlkgPO8THwkhlX8eUj8a2zk1wW1tx1pr+rfW370qr+DEVkFzb6hE/qSxv91wfyNAUPGXG1vYKFOZbh/wBVbx7u5PTP2V/aPkcZO1YbxxYSyZ/bWk1xP9MvyGuMYjjHqQL9lfNvNvx8aoXX73CPIu1U7vF8zhxRqrwoscC89zO3dwIOpY7Z9wz7skVpTXvy8Da2zcXiaB2d8HJpttyHD3EmHnk6ln8snflXJA95PUmumUBqoAoAoAoCq4h4ktbJOe6mSIHoDuzfdUZZvgKATD2xWrfqLW+nH2khHKfdls/hWrlFc2ZUW+SPq9rkf19P1JR59wD/ADCsekj3Rncl2J9j2saZI3K07Qv9maNkx7zgqPia3NRv0/UIp154JY5U+0jBh8waAk0AUAUAUAUAUBQ8bcPW19avFdnljHph+YLyFQcNk7DYkb7YJoDz3oEqGNln1WaJ0dkZVlypwcAo2SCCPEVWsTT4QTLFbTXGWD5pzIt8JLWOfUAEx3kmfRcZwQ5AXHTdhtnY1iWXDEmoiON/MeJfcQatqcEXelLVFZgoUFndS2wJOynfyz7qirhVJ44kk52RWeA5wdmd8I0/61dZOUc4MKyLzeIUsQcZ8SPgKtOit9Cv6Wfc+S8G6wn6u4spv9ojxn+5kVo9NA3WomRZ9O1dNmsIph4mK4UfhIAa0ekXRm3rHdFVfQv/ANo0W5b7sCTfiprHoLFykZ9NB80Kt5a2l4TBZ2ZScEiR3DRiEDYlgrbtnICkdR7MVlOdfGbMNQnwghw4a4Xgs19Ac0hGGkYekfMD7I9g+OarWWynzJ4VqBeVESEfg2DvtbZyAVtbTA/Zkmbr/YyK6GlWIZKWoeZYNYqyQBQBQBQCBxvx+0Uhs9PQT3n1yf1cA83Pi37Pz8FOs5qKyzaMXJ4QmWHCymQ3F45u7lty8m6jfOFU7ADw8vADpVCzUSlwXBFyFEY8xiquTBQEXUEhZcTiMr/WcuP71bR3v2mssdRJ1KDTIW723vDaTDo1tIzfgmdvYCKt1zu6rJXnGruOnZ5xTrEkqxyQNdWuQPpMiG3IU/W9IYfA8ACT51bWccSs/A1ysmAoAoAoAoBD7adKluNNPcjmEUqSyR83LzxoG5lz7Mhv3PPFGZTw8maaXxBpMirH3cUedgssQxn2tgr8SaoTruTzku+mrm+P8DNaaHBE3NChiPiEZlU+9M8h9+M1C7JNYZuoRXFFPxNcM13axLC86QutzMiYGQpIjXLejuQ23kKm0+7HMpfAivzL2UOrdpFx4aXN8Zoh/GrXp6+5X9DPsdMnaPe/V0lj77uNf5TWPT19zPoZ9jiO0XUD/wB0ge+8j/glY9Yr7j0E+xTcWcT6xdRd1bwR2isCHYTh3PsVsLyj3DPtFPWa+5n0Eyp0G1urWJYo7OEAdT9I3Y+LE8h3/LoKq2OE3ly+hYgpRWEvqMto7soMiBG8VDcwHxwM/IVA8Z4Eqz1O6sGTt7GI+8bUbr/W3XdA+awrhcf2vw9ldaqO7BI51jzJs0utzQKAKAzvj/jCTvDp+nsPpJH6abqLdD/+QjoPD8tLLFBZZvCDk8IpNG0mO2j5Ix7Xc7s7eLMfE1zJzc3ll+EFFYRX6Al3qFxefQ7mFY7cxqiyR80bllOT3inmGCD0zsRVyvTxcFvcyrO+Slw5FieENclODLZWy+a8zt7xzKR+VbR00FzNXfNkiHsinc5utVuHH2Yh3Y/FiP7oqVVwXJGjnJ9S1sOxvS493jlnbrzSytv7wnKD8q3NBs0vhu0tv83toYj5pGoPzxk/OgLWgCgCgCgCgCgM87a9Iubi0iMCtLHFKHngXOZEHljc48vbnwrD5GVzFfSL+yu4gkQiZAP1JVcr70PT3jauZONkHl+Zfi4SWEXdREhR/wBJ3Ut69na2ySOkQl5ml5AVyoOxXwLY6+FWatOpxzkgsu3XjBaLoWst/wBns0+9Mx/wipvVI9yL1l9jn/zW1nqX0xB75j/ACs+qw8THrEjP34qvjM8UT2kqocGaNXMZPjyliC3vAweo2waw9PWi7o6L9U/Yxhc30O063qH+stx7oz/GsehrOj/+PqP+8fqTtIl1CZj/AJTEoXBP6EEb+HUHz8fCtLI1wXL6lbVaG3TpOU08+A4R5wOYgnG5AwM+OBk492TVUrkbV7vuYJZfsRsw94BI/HFZgsySNZPCbGfsc0/udItQfWcNKfb3jFl/u8tdc5o6UAUAldpHF7WqJbWuGvrgERDr3a9DK3sG+M9SD1ANaykorLMxTbwhM0uxisYGLvk7vNM53dj1Yk79eg3O/iTvzZylbIvxiq4nRoujXOtNn07bTAcFuklxjqFz0Xwz0+8dluVUKHF8yrZc5cFyNh0jSobSFYYEWKJBsB+JJO5PmTuasEItav2n6fC5jWRrmUfUtkMp+Y9D4c1YbS5mUskJe1i38bLUh7Tb/wC5619JHujO5Lsdn/S5pox3rTw/7SCQfkDWyafIw00X2jcZ2F0QLe6hdm6JzcrH91sN+FZMF9QBQBQBQBQBQGddpHGNzDcw2FiEWeaMyNM4yI0yw9EdC3ot1BGw2OcjWc1BZZtGLk8Izm902K2nSRu9vtSmbmQcxBLeLEL0Ub9c7A+AJFVSndw5IncYVcebJOicRXrpbO1vFN9LeRYVifkYGMkEMH9HwO/N0rMtIujEdS+qHHs3026OpXN1cW0lsggWFA+PSPMGJBGx6dRtuKnqr3I4IbJ78smlX15HDG0krqkaDLMxwAB51IaGG8acbzamTDBzQ2GcE9HuPf8AZT2ePj1wukpYOvs/ZUtRic+EPq/h+SjhiVFCqAFHQCoj11dca4qMFhI50Nxi4SO0g+7/ADVWv6HE2uuMH8fsMFVzjCv2jSt9E7pMl55Y4lA8STzfjjHxqxpo5nkhveIG36ZZrDDHEvqxoqL7lUKPyrolEk0BU8U6/HY2z3EuSF2VB6zudlRfaT8hk+FAZJZ5iE2oag4FxLvIfCNfqxIPZsMDqQOuMnn2zdst2Jdrgq45kWfDPBsupyJdagpjs1PNBanYyeTy+zyXxz4DPPbqqUF4layxzfgM+v8AaFb27fR7OM3dwox3UOAkeNhzv6iAYxjcjGMCt5SUVlmkYuTwhO1C0u7451G4JjPS1gJSIfePrP4deh6Gqk9U+US1DT/9jom1e0s1ZIkzyDLpAnMUGwLScuygZ6sc1Eq7LOJI7IQ4FlpWrw3C80EiuPEA7j3g7j4io5QlHmjeM1LkTTWhsVWp8N2s4IkhTJ+soCt/aG9SRtnHkzSVcZc0c+HuLbjS3WG/drixY4juTkvDnosniV9vy+yL9Vyn8SnZU4fA1+CZXVXRgysAVZTkEHcEEbEEeNTERzoAoAoAoBJ484B+nTQ3MNwba5hBUPyBwVOdiCR05m3/AGjt5YlFSWGZTaeUd3CvAsNgkspZp7qRD3lxJ6x26KN+VdhtknYZJwMEklhBtvizM+A2wOHx4mW8P4v/AL6yYNp4i1+Cyhae5cIg2Hmx8FUdST5fHoCaAwrifiCfVJA04MdspzFbZ+Ty/ab2dB088xyn2PR7O2PnFl6+Efz+PMi1GelCgCgL/hI7ye5f5qr6jkjj7X92Hz+wx1WOGJnFWtRQ6jYGZZHigJndYwC2c4jOCQNmXz6Gr2lWE2VNQ+KRuuiatFdQR3EDc0UgypxjxwQR4EEEe8VbKxOoDFOIOIUvrt7p3A0+xJEJ8JJOjSe3Hqr16jG5IqtfN+5HmyemK998kc7ZYU7vUNYPJHnNlZEczsfCRk+s5yMA7LkZO9SVVKtGlljmzv1TVL7UtpS1lZn/AEKH9NIP6x/qg/YXzIPgais1KXCJJXQ3xkQ7e8ggItbOIyyj/QwLzHwGXbovhlnOagjXZa8smdkK1hDBpvAt3dYbUJvo8R3+jW7ekehxJN8wQmxz1q1XRGPiVp3SkP2i6LBaRiK2iSJB4KOvtJ6sfaSTU5ELXE3ZlZXTd6ita3HUTQHkOfMgbH37H21hrPMJ4EjUtK1fT93jGoW4/wBJEMSgftIMk+PQN03YVXnpovlwJ46iS58Tho3F9rceisnJJ9iT0Wz5DOx+BNVZ0Tj0LMbYyLueFXUo6hlYYKkZBB86iTaeUbtZKrhnWn0aURSsz6ZK2FY7m2dj4/1ZP+/rnm6NN2+sPmUrat3iuRs6MCAQQQdwR41OQn2gCgCgCgOm8QmNwvrFWA95G1AYHbWMukJYXV/NzSQCcQWARQ/M/Mh9NScqSVYsc+AGelDKTbwiv1K+nvZvpN6QXH6uIepCD4KPFumW67ewYilLPI9Xs3ZSqxZava6Lt/n+ArQ7gUAUAUBfcJ+tJ7l/M1BqOSORtf3IfFjJVU4RV30SwLc3JyWMeTnwWNDhR8cn3t7BUkW5YiaNJZkHBHGE+mW8Nvf2wFqq4W4hy3d8x5sSpuepOWHuwa6ELoSeEylKqUVljB2lcUhreO2spVMl4pPeqcrHAP1khI239UdNyd8it5yUVk1jHeeDKdM1BriZIrKAPb236nvNouf/AF0v2jnJEfiTk9CphWK1vT5sleZ+zHkhmsrdVuGP6XUdRb12A5mX2ZPoQJv4kbdPKon6S7wRItyrxZbXGmxrvq+oQ2ydfosEoDkeTv67eRCKB7amrojHxIZ3SkT9N7QdNtoxFplpPKn9RAVUkbZZn5ST7Tk1K5xXNmii3yRxl4+1OTPc6fDB5NPNz/NYwCPdmonqK11JFRNkSXV9ZkG95bQH+pg5/wD7pqN6tdEbrTPqzgLjVRuNUJbya2h5T7CAM49xrX1vwM+reJb6P2lNE6w6tGsBY4S5jyYXPtzvGfftsTsKswsjPkQTrceYwcTcC2GorzTQqXYZE0Z5X3Gx5hs372RUhoZ9fdm2p2W+nXQuYh0gmwGx4AZ9H4gp7qjnTCXNEkbJR5Mor3ixowYNUspYeYFT6JKt54zjb2qWqs9M4vMWTK9NYki57M+0q2topbW4nLQwsPo0jA8xjbJ5CDj1Dtn24GABVyOccStLGeBttZMBQBQBQBQHmO91Q6hqFzeOeZQ5jgHgqLnlx5bYPvdjUc30PQbC0ylKV0unBfElVGeoCgCgCgCgL7hP1pPcv5mq+o5I4+1/dh8X9hkqscM67iEOpVhkHGR7jmsp4eUYayc2Geu4PWsGTLuILKKzvGi5nS2uYwzJGuWOGOI18QGYe70sVfrk5wz1RTnFQljoywS01C4QRW0K2FqOgJIdh482PTyfhnO5Nab1cXmTyzbE5LCWEWI0yOGMR3OolIxn9DE6W8Zz5om7H2nesu+yXuxCpgveZ90ptOT/ADS2adl8YoJJjn7xB/OtXC+fMzvVR5DJCmoSAdzpswB8Z5I4se9cs3wxRaR9WHqV0ROh4U1Vz6T2UC+zvJW/kWpFpY9WaPUS6Eg9nN0ynn1R+bB5eS3jVQfDIySR8RUiorXQ0d0+4s3uoXFg4i1OPlUnCXUYJif3+KH2HyOwG9V7NM1xiTQ1HSRayRxzR4IWSNx7GVgfwPvqtlxZY4SRS6dqlzop5oue507OXhJy8AJ3MZPgOuDt54J5qvU3qXB8ynbTu8VyNi0PWIbuFZ7dxJG3Qjw8wR1BHkaskBLngV1Kuqsp6hgCD8DQFPDwfYIWK2dspbGcRKOmfDGPE0BeUAUAUAUB8dcgjzFAeV9JsmtZ7mzl2kikPsyOmR7COU+5hUc0el2BcsTq68/sW9RnowoAoAoAoBi4SX9Yfuj86r6jocXa79xfH7DBVY4oUBxlkCgsxCqASSdgANyTWUshvAp8KcNS6xeyXqyvbW8P6OGQICz4BB5ebYdSSSDjnA65x0q6kobrKE7G57yNDh7K7M5+kS3d1nqJZ2A+UfKMVIoRXJGjk3zZfabwZYQYMVnbqR0bu1Lf2mBP41sal4q42GwoD7QBQBQHTd2qSo0cqK6MMMrAEEeRB2NAZjrPZrNbM0ujy4UnLWcpzG33GO6n3n94Dao51RnzN4WSjyKWx4lQyfR7qNrW5GximGAfD0WOzA+Hn4ZqjZRKHFcS3C6MuDIaPNo05u7QF7Rz/lNsOgH208sfh907WKL972ZcyG6rHFG26NqkV1DHPA4eKRcqw+RB8iDkEeBBFWiuTaAKAKAKAKAKAzftW4Da65byzGLyIYK+EyD6p/aG+D45x5Yw1kmovnTYrIc0ZZYXokBwCrKcOh2ZSNiCKhawe30esr1MN6PPquxJrBbCgCgCgGnhaPETHzc/gAPzzVW9+0ef2tLNyXZFzUByyJqepxW6c8zqi+3qT5AdSfYK2jByeEaykorLKfSdButbYFg9rpgIOTtJPjfb2e31R+0Rt0KaFDi+ZTstcuC5G1abYR28SQwoEjQcqqOgH8fPJ3JOanIRL7Ppnnv9WuWZiguFto1JOB3AIbA6DOVO3mfOgH2gCgCgCgCgCgCgKzXuH7a8j7u6hSVfDmG6+1WHpKfaCKARbrs5ubfP0C6EkX/u92CwA8QsijmAxsAQR55qGdMZcepLG2UeBy7JuH9QsZbmK4iSO0cmSMLIH5HzuFxvylfPHqDzNSrkRvmaXWTAUAUAUAUAUAUBm3apwEk0ct7agx3saFjydJQu5DL4tyg4PU4AOdsYayS03TpnvweGY7ba0RGjzxsiP6sijmRuoxkZwdj6PXaoMxcnFPiunU9Pp9spxTvjjxXJ/gmR6tA3SVPicfnWd1nQhtDSy5WLzx/JIW5Q9HU/vCmCdX1PlJeaBrlB1dR+8KYDvqXOS80MFtxPZW8KBriMkDJCHnOTufVzVWVU5ybweU1mqhZdKWfh8iNJxLc3MbNp9vlRn9JKygkjwVAevv8AlUU5U0yUbZcf71IYq22LdaJnZVp2n3kvPfyPPqKk/oLkcqrj7CdH9x6YzyjrXTgo49nkc+Tln2uZuYFbmoq9ovGkemWxc4ad8rDH9pvM+PKuQSfcOpFALP8AyfLsy2Ny7nLteSOx8y0cZJ29uaA1GgOMsgUFj0AJPuG9ACOCAQQQRkEbgg9CKA5UAgXnFNx/S8VukkQt+9a3aHGZHItxcNLnqFXmVdv2s+GAH+gCgCgCgCgCgCgCgCgCgCgCgCgPOPaPo/0M3loB+hZlu7byCs4WVB4DkJOw+rv41TsqxqI2rqmn/KLULM0SrfxX3NqueCtNuAHeztzzgNzKgUnIznK4Jq4VSqfsi0gnP0THulmH89Adtt2VaShyLNT955G/BnIoC+0/hizgz3Nrbx5GCViUEjyJxk/GgFDXeyuLnM+myGyn8VUZhf2MngPdsPs5qK2mFsd2aySV2zreYvAhcVaW6/8AtW1eB1xy3tsC6bdCSPSXf6rDPXGK50dJfpnmh5j/ANX/AH8F56mm9YuWH3R9sO1O9sVEJkg1JWGIZA/6QHoBIBlj7juftGuhTc7Fxi0/H7PqUralB8JJrwHbhLgueYS3+qenezxMkaHpAjKQFUdFbBPuyfEtmYiFn/k7XZjea3Y7TxLcRj2JI8D/AByB/ZoDcaAX+FNUaQ3NvMczWszRsfFkYd5Cx98ZAPmVagK7s+uWia606TPNZyDuic7wSZeHc9eUZTbpygUBc6F9LElyt13ZjEpNu6bFo29LDr4FNlz446eJAptDt9Ok1S8khjJvYe7WaQkkemmMJvgHC4OAPzoBitEuO/mMrRGA8ncBQecej+k5ydjlumPCgJ9AFAFAFAFAFAFAFAFAFAFAFAZ7228NG609pYx+mtuaRcdShGJV+K+l+4KAn9kGuC60u3OcvEO4ffO8eAM+0pyN+9QDnQBQBQBQHwigKu24bs45e+jtbdJd/TWJQ2/U5Azk+dAWtAefI5Wsn+lID/1bqU8EqjqbadsqT8S4HtcGgPQEEyuqspDKwDKR0IIyCPhQCXfzfRdchY7Jf27RHbbvbc86En2oxWgGU6JH9LF4OYS9yYDg+iy84cZGNyCDg56MfZgCyoBN4D4Oexnv55JFdrq4Lry52TmZ1zkD0su2eo2G9AMek3EziQzwiEiV1jAcPzRg4VzgeiW3PLvgY91AT6AKAKAKAKAKAKAKAKAoNe4ikt35Esbu42B5olTk38Ms4Ofh40BRSce3Q/7mvj8F/hmgI0vafIgJk0jUlA6nujgfHYUBXJ28aedmguxnY+hGR8f0n8KAT+yvjazsL28jMrJYzHnhLq2VIb0VIXmPqsQW/qx50BuOjcS2l3/m1xFKepVXBYe9fWHxFAWtAFAFAFAFAFAZbHpaHXNSs5hmG/tElx9zEW3tyXYHwIoC07LbiWAS6XdfrrQ5iY9JIGJ5GXPUA5X2eivUGgHee0jdkZ0VmjJKMQCVJHKSpPQkEjbzoDvoAoAoAoAoAoAoAoAoAoAoAoBe494lOnWUl0IxKUKgKW5fWYL1wemc0Bmuhdomo6h+rkt7UE4HLCZCPi8mD8qAbIuDL6Zc3Gs3RB/1EaQH5rmgOY7KbJh/lMl3d/7e4c/4eWgLSz7O9MiGFsYD99e8/wAeaAt7fQbWMYS2gQeSxIB+AoCt1PgXT5zzNaxq4IYSRDunBHQ88fK2R76AYkXAA32GNzn8T1oD7QBQBQBQBQFbcaJG91FdnIlijkjGMYKyFSebbJxjbf6xoCwKDOcDIGAfHB6/kPlQHKgCgCgCgCgCgCgCgCg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danalichtstrahl.com/wp-content/uploads/2013/08/stop-chicken-160l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667000"/>
            <a:ext cx="3924300" cy="4066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1521</TotalTime>
  <Words>852</Words>
  <Application>Microsoft Office PowerPoint</Application>
  <PresentationFormat>On-screen Show (4:3)</PresentationFormat>
  <Paragraphs>161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Symbol</vt:lpstr>
      <vt:lpstr>Times New Roman</vt:lpstr>
      <vt:lpstr>Tw Cen MT</vt:lpstr>
      <vt:lpstr>Wingdings</vt:lpstr>
      <vt:lpstr>Wingdings 2</vt:lpstr>
      <vt:lpstr>Median</vt:lpstr>
      <vt:lpstr>OBJECTIVE 1.03: Demonstrate job seeking skills </vt:lpstr>
      <vt:lpstr>In order to apply for a job you will need:</vt:lpstr>
      <vt:lpstr>Visually Appealing Letterhead</vt:lpstr>
      <vt:lpstr>PowerPoint Presentation</vt:lpstr>
      <vt:lpstr>Resumes</vt:lpstr>
      <vt:lpstr>References</vt:lpstr>
      <vt:lpstr>Sample References</vt:lpstr>
      <vt:lpstr>If you want to use me…</vt:lpstr>
      <vt:lpstr>Create a resume and reference sheet</vt:lpstr>
      <vt:lpstr>Cover Letter</vt:lpstr>
      <vt:lpstr>What do employers look for in a cover letter?</vt:lpstr>
      <vt:lpstr>Find a job and create a cover letter.</vt:lpstr>
      <vt:lpstr>Applications</vt:lpstr>
      <vt:lpstr>Complete an application</vt:lpstr>
      <vt:lpstr>The Origins of Job Interviews</vt:lpstr>
      <vt:lpstr>Typical Interview Questions</vt:lpstr>
      <vt:lpstr>Typical Interview Questions</vt:lpstr>
      <vt:lpstr>PowerPoint Presentation</vt:lpstr>
      <vt:lpstr>Sample Legal and Illegal questions</vt:lpstr>
      <vt:lpstr>Religion</vt:lpstr>
      <vt:lpstr>National Origin</vt:lpstr>
      <vt:lpstr>Age</vt:lpstr>
      <vt:lpstr>Disability</vt:lpstr>
      <vt:lpstr>Marital or Family Status</vt:lpstr>
      <vt:lpstr>Personal</vt:lpstr>
      <vt:lpstr>Criminal Record</vt:lpstr>
      <vt:lpstr>Military</vt:lpstr>
      <vt:lpstr>Questions to ask the interviewer</vt:lpstr>
      <vt:lpstr>Interview Do’s</vt:lpstr>
      <vt:lpstr>Interview Do Not’s</vt:lpstr>
      <vt:lpstr>Assignment</vt:lpstr>
      <vt:lpstr>Follow-Up with a thank you letter that restates your interest in the position.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jivey@wcpschools.wcpss.local</cp:lastModifiedBy>
  <cp:revision>103</cp:revision>
  <dcterms:created xsi:type="dcterms:W3CDTF">2013-01-29T02:22:39Z</dcterms:created>
  <dcterms:modified xsi:type="dcterms:W3CDTF">2018-09-06T11:10:43Z</dcterms:modified>
</cp:coreProperties>
</file>